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38" r:id="rId3"/>
    <p:sldMasterId id="214748373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6858000" cx="12192000"/>
  <p:notesSz cx="6858000" cy="9144000"/>
  <p:embeddedFontLst>
    <p:embeddedFont>
      <p:font typeface="Play"/>
      <p:regular r:id="rId43"/>
      <p:bold r:id="rId44"/>
    </p:embeddedFont>
    <p:embeddedFont>
      <p:font typeface="Oi"/>
      <p:regular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Play-bold.fntdata"/><Relationship Id="rId21" Type="http://schemas.openxmlformats.org/officeDocument/2006/relationships/slide" Target="slides/slide16.xml"/><Relationship Id="rId43" Type="http://schemas.openxmlformats.org/officeDocument/2006/relationships/font" Target="fonts/Play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Oi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3" name="Google Shape;54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0" name="Google Shape;64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6" name="Google Shape;64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2" name="Google Shape;65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8" name="Google Shape;65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4" name="Google Shape;66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0" name="Google Shape;67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6" name="Google Shape;67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2" name="Google Shape;68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8" name="Google Shape;68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4" name="Google Shape;69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0" name="Google Shape;55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0" name="Google Shape;70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6" name="Google Shape;70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2" name="Google Shape;71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9" name="Google Shape;71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6" name="Google Shape;73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4" name="Google Shape;74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2" name="Google Shape;75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0" name="Google Shape;76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6" name="Google Shape;76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2" name="Google Shape;772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7" name="Google Shape;55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8" name="Google Shape;77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4" name="Google Shape;78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0" name="Google Shape;79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6" name="Google Shape;79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2" name="Google Shape;802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8" name="Google Shape;808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4" name="Google Shape;81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0" name="Google Shape;82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4" name="Google Shape;57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0" name="Google Shape;58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3" name="Google Shape;59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1" name="Google Shape;60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9" name="Google Shape;60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4" name="Google Shape;63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12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5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2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12.jp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5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ssion Title - 1">
  <p:cSld name="Session Title - 1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idx="1" type="body"/>
          </p:nvPr>
        </p:nvSpPr>
        <p:spPr>
          <a:xfrm>
            <a:off x="458909" y="-1878571"/>
            <a:ext cx="10511618" cy="1393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0" i="0" sz="4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2" type="body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3" type="body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4" type="body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5" type="body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6" type="body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7" type="body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type="title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8" type="body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304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 txBox="1"/>
          <p:nvPr/>
        </p:nvSpPr>
        <p:spPr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hank you &amp; QR code">
  <p:cSld name="4_Thank you &amp; QR cod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159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1"/>
          <p:cNvSpPr txBox="1"/>
          <p:nvPr>
            <p:ph idx="1" type="body"/>
          </p:nvPr>
        </p:nvSpPr>
        <p:spPr>
          <a:xfrm>
            <a:off x="472764" y="2732404"/>
            <a:ext cx="5484691" cy="1393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b="0" i="0" sz="60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1"/>
          <p:cNvSpPr/>
          <p:nvPr>
            <p:ph idx="2" type="pic"/>
          </p:nvPr>
        </p:nvSpPr>
        <p:spPr>
          <a:xfrm>
            <a:off x="9019310" y="3315305"/>
            <a:ext cx="2147455" cy="2205524"/>
          </a:xfrm>
          <a:prstGeom prst="roundRect">
            <a:avLst>
              <a:gd fmla="val 10690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11"/>
          <p:cNvSpPr/>
          <p:nvPr/>
        </p:nvSpPr>
        <p:spPr>
          <a:xfrm>
            <a:off x="8501438" y="5669248"/>
            <a:ext cx="3692325" cy="832859"/>
          </a:xfrm>
          <a:prstGeom prst="rect">
            <a:avLst/>
          </a:prstGeom>
          <a:gradFill>
            <a:gsLst>
              <a:gs pos="0">
                <a:srgbClr val="002060"/>
              </a:gs>
              <a:gs pos="17000">
                <a:srgbClr val="002060"/>
              </a:gs>
              <a:gs pos="100000">
                <a:srgbClr val="002060">
                  <a:alpha val="56470"/>
                </a:srgbClr>
              </a:gs>
            </a:gsLst>
            <a:lin ang="1440000" scaled="0"/>
          </a:gradFill>
          <a:ln>
            <a:noFill/>
          </a:ln>
        </p:spPr>
        <p:txBody>
          <a:bodyPr anchorCtr="0" anchor="ctr" bIns="45700" lIns="1828800" spcFirstLastPara="1" rIns="18287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78" name="Google Shape;78;p11"/>
          <p:cNvSpPr txBox="1"/>
          <p:nvPr/>
        </p:nvSpPr>
        <p:spPr>
          <a:xfrm>
            <a:off x="8667938" y="5701878"/>
            <a:ext cx="3692325" cy="794064"/>
          </a:xfrm>
          <a:prstGeom prst="rect">
            <a:avLst/>
          </a:prstGeom>
          <a:noFill/>
          <a:ln>
            <a:noFill/>
          </a:ln>
        </p:spPr>
        <p:txBody>
          <a:bodyPr anchorCtr="0" anchor="t" bIns="146300" lIns="182875" spcFirstLastPara="1" rIns="182875" wrap="square" tIns="1463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Please complete the session survey in the mobile app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/>
        </p:nvSpPr>
        <p:spPr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1500" y="6431119"/>
            <a:ext cx="388818" cy="2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chemeClr val="dk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ssion Title - 2">
  <p:cSld name="Session Title - 2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304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 txBox="1"/>
          <p:nvPr>
            <p:ph idx="1" type="body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4"/>
          <p:cNvSpPr txBox="1"/>
          <p:nvPr>
            <p:ph idx="2" type="body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3" type="body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4" type="body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type="title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5" type="body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6" type="body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7" type="body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4"/>
          <p:cNvSpPr txBox="1"/>
          <p:nvPr/>
        </p:nvSpPr>
        <p:spPr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ssion Title - 3">
  <p:cSld name="Session Title - 3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1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3304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2" type="body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5"/>
          <p:cNvSpPr txBox="1"/>
          <p:nvPr>
            <p:ph idx="3" type="body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15"/>
          <p:cNvSpPr txBox="1"/>
          <p:nvPr>
            <p:ph idx="4" type="body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5"/>
          <p:cNvSpPr txBox="1"/>
          <p:nvPr>
            <p:ph type="title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5"/>
          <p:cNvSpPr txBox="1"/>
          <p:nvPr>
            <p:ph idx="5" type="body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5"/>
          <p:cNvSpPr txBox="1"/>
          <p:nvPr>
            <p:ph idx="6" type="body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5"/>
          <p:cNvSpPr txBox="1"/>
          <p:nvPr>
            <p:ph idx="7" type="body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5"/>
          <p:cNvSpPr txBox="1"/>
          <p:nvPr/>
        </p:nvSpPr>
        <p:spPr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lk on" showMasterSp="0">
  <p:cSld name="Walk on"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419101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© 2026,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6"/>
          <p:cNvSpPr txBox="1"/>
          <p:nvPr>
            <p:ph idx="1" type="body"/>
          </p:nvPr>
        </p:nvSpPr>
        <p:spPr>
          <a:xfrm>
            <a:off x="460666" y="2955755"/>
            <a:ext cx="10511618" cy="9304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b="0" i="0" sz="44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6"/>
          <p:cNvSpPr txBox="1"/>
          <p:nvPr>
            <p:ph idx="2" type="body"/>
          </p:nvPr>
        </p:nvSpPr>
        <p:spPr>
          <a:xfrm>
            <a:off x="460666" y="4327355"/>
            <a:ext cx="10511618" cy="758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b="0" i="0" sz="16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60">
          <p15:clr>
            <a:srgbClr val="FBAE40"/>
          </p15:clr>
        </p15:guide>
        <p15:guide id="2" pos="7320">
          <p15:clr>
            <a:srgbClr val="FBAE40"/>
          </p15:clr>
        </p15:guide>
        <p15:guide id="3" orient="horz" pos="360">
          <p15:clr>
            <a:srgbClr val="FBAE40"/>
          </p15:clr>
        </p15:guide>
        <p15:guide id="4" orient="horz" pos="39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bg>
      <p:bgPr>
        <a:solidFill>
          <a:srgbClr val="161D26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idx="1" type="body"/>
          </p:nvPr>
        </p:nvSpPr>
        <p:spPr>
          <a:xfrm>
            <a:off x="4004447" y="1422541"/>
            <a:ext cx="6178623" cy="4376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type="title"/>
          </p:nvPr>
        </p:nvSpPr>
        <p:spPr>
          <a:xfrm>
            <a:off x="471539" y="1422541"/>
            <a:ext cx="2807684" cy="13545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5" name="Google Shape;115;p17"/>
          <p:cNvCxnSpPr/>
          <p:nvPr/>
        </p:nvCxnSpPr>
        <p:spPr>
          <a:xfrm>
            <a:off x="3443706" y="1349224"/>
            <a:ext cx="0" cy="4546609"/>
          </a:xfrm>
          <a:prstGeom prst="straightConnector1">
            <a:avLst/>
          </a:prstGeom>
          <a:noFill/>
          <a:ln cap="flat" cmpd="sng" w="25400">
            <a:solidFill>
              <a:srgbClr val="43004C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and Bulleted Content">
  <p:cSld name="Title, Subtitle, and Bulleted Content">
    <p:bg>
      <p:bgPr>
        <a:solidFill>
          <a:srgbClr val="161D26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502225" y="1842447"/>
            <a:ext cx="10532792" cy="4258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type="title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8"/>
          <p:cNvSpPr txBox="1"/>
          <p:nvPr>
            <p:ph idx="2" type="body"/>
          </p:nvPr>
        </p:nvSpPr>
        <p:spPr>
          <a:xfrm>
            <a:off x="502225" y="1148344"/>
            <a:ext cx="10532792" cy="366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 and Subtitle">
    <p:bg>
      <p:bgPr>
        <a:solidFill>
          <a:srgbClr val="161D26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502225" y="1148344"/>
            <a:ext cx="10532792" cy="366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1">
  <p:cSld name="Title and content - 1">
    <p:bg>
      <p:bgPr>
        <a:solidFill>
          <a:srgbClr val="161D26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idx="1" type="body"/>
          </p:nvPr>
        </p:nvSpPr>
        <p:spPr>
          <a:xfrm>
            <a:off x="488265" y="1726451"/>
            <a:ext cx="3578552" cy="235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20"/>
          <p:cNvSpPr txBox="1"/>
          <p:nvPr>
            <p:ph idx="2" type="body"/>
          </p:nvPr>
        </p:nvSpPr>
        <p:spPr>
          <a:xfrm>
            <a:off x="5155159" y="2214070"/>
            <a:ext cx="6396066" cy="2636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20"/>
          <p:cNvSpPr txBox="1"/>
          <p:nvPr>
            <p:ph idx="3" type="body"/>
          </p:nvPr>
        </p:nvSpPr>
        <p:spPr>
          <a:xfrm>
            <a:off x="475636" y="3876483"/>
            <a:ext cx="3591182" cy="1728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type="title"/>
          </p:nvPr>
        </p:nvSpPr>
        <p:spPr>
          <a:xfrm>
            <a:off x="471539" y="2049517"/>
            <a:ext cx="3591179" cy="1640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8" name="Google Shape;128;p20"/>
          <p:cNvCxnSpPr/>
          <p:nvPr/>
        </p:nvCxnSpPr>
        <p:spPr>
          <a:xfrm>
            <a:off x="4711707" y="1586429"/>
            <a:ext cx="0" cy="4018274"/>
          </a:xfrm>
          <a:prstGeom prst="straightConnector1">
            <a:avLst/>
          </a:prstGeom>
          <a:noFill/>
          <a:ln cap="flat" cmpd="sng" w="25400">
            <a:solidFill>
              <a:srgbClr val="43004C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ssion Title - 1">
  <p:cSld name="3_Session Title - 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304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 txBox="1"/>
          <p:nvPr>
            <p:ph idx="1" type="body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2" type="body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3" type="body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4" type="body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type="title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"/>
          <p:cNvSpPr txBox="1"/>
          <p:nvPr>
            <p:ph idx="5" type="body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6" type="body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"/>
          <p:cNvSpPr txBox="1"/>
          <p:nvPr>
            <p:ph idx="7" type="body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3"/>
          <p:cNvSpPr txBox="1"/>
          <p:nvPr/>
        </p:nvSpPr>
        <p:spPr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3 row content">
  <p:cSld name="Title and 3 row content">
    <p:bg>
      <p:bgPr>
        <a:solidFill>
          <a:srgbClr val="161D26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idx="1" type="body"/>
          </p:nvPr>
        </p:nvSpPr>
        <p:spPr>
          <a:xfrm>
            <a:off x="4782056" y="1106577"/>
            <a:ext cx="6396066" cy="424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21"/>
          <p:cNvSpPr txBox="1"/>
          <p:nvPr>
            <p:ph idx="2" type="body"/>
          </p:nvPr>
        </p:nvSpPr>
        <p:spPr>
          <a:xfrm>
            <a:off x="4782056" y="1700906"/>
            <a:ext cx="6396066" cy="686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21"/>
          <p:cNvSpPr txBox="1"/>
          <p:nvPr>
            <p:ph idx="3" type="body"/>
          </p:nvPr>
        </p:nvSpPr>
        <p:spPr>
          <a:xfrm>
            <a:off x="4782056" y="2890611"/>
            <a:ext cx="6396066" cy="424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21"/>
          <p:cNvSpPr txBox="1"/>
          <p:nvPr>
            <p:ph idx="4" type="body"/>
          </p:nvPr>
        </p:nvSpPr>
        <p:spPr>
          <a:xfrm>
            <a:off x="4782056" y="3484940"/>
            <a:ext cx="6396066" cy="686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idx="5" type="body"/>
          </p:nvPr>
        </p:nvSpPr>
        <p:spPr>
          <a:xfrm>
            <a:off x="4782056" y="4653183"/>
            <a:ext cx="6396066" cy="424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6" type="body"/>
          </p:nvPr>
        </p:nvSpPr>
        <p:spPr>
          <a:xfrm>
            <a:off x="4782056" y="5247512"/>
            <a:ext cx="6396066" cy="686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21"/>
          <p:cNvSpPr txBox="1"/>
          <p:nvPr>
            <p:ph type="title"/>
          </p:nvPr>
        </p:nvSpPr>
        <p:spPr>
          <a:xfrm>
            <a:off x="471539" y="1106577"/>
            <a:ext cx="3591179" cy="1640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7" name="Google Shape;137;p21"/>
          <p:cNvCxnSpPr/>
          <p:nvPr/>
        </p:nvCxnSpPr>
        <p:spPr>
          <a:xfrm>
            <a:off x="4185978" y="1212574"/>
            <a:ext cx="0" cy="4721087"/>
          </a:xfrm>
          <a:prstGeom prst="straightConnector1">
            <a:avLst/>
          </a:prstGeom>
          <a:noFill/>
          <a:ln cap="flat" cmpd="sng" w="25400">
            <a:solidFill>
              <a:srgbClr val="43004C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2">
  <p:cSld name="Title and content - 2">
    <p:bg>
      <p:bgPr>
        <a:solidFill>
          <a:srgbClr val="161D26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499250" y="1726451"/>
            <a:ext cx="3578552" cy="235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22"/>
          <p:cNvSpPr txBox="1"/>
          <p:nvPr>
            <p:ph idx="2" type="body"/>
          </p:nvPr>
        </p:nvSpPr>
        <p:spPr>
          <a:xfrm>
            <a:off x="486621" y="3876483"/>
            <a:ext cx="3591182" cy="1728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22"/>
          <p:cNvSpPr txBox="1"/>
          <p:nvPr>
            <p:ph idx="3" type="body"/>
          </p:nvPr>
        </p:nvSpPr>
        <p:spPr>
          <a:xfrm>
            <a:off x="5166144" y="1726451"/>
            <a:ext cx="6396066" cy="3878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22"/>
          <p:cNvSpPr txBox="1"/>
          <p:nvPr>
            <p:ph type="title"/>
          </p:nvPr>
        </p:nvSpPr>
        <p:spPr>
          <a:xfrm>
            <a:off x="471539" y="2049517"/>
            <a:ext cx="3591179" cy="1640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3" name="Google Shape;143;p22"/>
          <p:cNvCxnSpPr/>
          <p:nvPr/>
        </p:nvCxnSpPr>
        <p:spPr>
          <a:xfrm>
            <a:off x="4722692" y="1586429"/>
            <a:ext cx="0" cy="4018274"/>
          </a:xfrm>
          <a:prstGeom prst="straightConnector1">
            <a:avLst/>
          </a:prstGeom>
          <a:noFill/>
          <a:ln cap="flat" cmpd="sng" w="25400">
            <a:solidFill>
              <a:srgbClr val="43004C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3 points">
  <p:cSld name="Title and 3 points">
    <p:bg>
      <p:bgPr>
        <a:solidFill>
          <a:srgbClr val="161D26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idx="1" type="body"/>
          </p:nvPr>
        </p:nvSpPr>
        <p:spPr>
          <a:xfrm>
            <a:off x="840191" y="301783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2" type="body"/>
          </p:nvPr>
        </p:nvSpPr>
        <p:spPr>
          <a:xfrm>
            <a:off x="4456567" y="301783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idx="3" type="body"/>
          </p:nvPr>
        </p:nvSpPr>
        <p:spPr>
          <a:xfrm>
            <a:off x="8002991" y="301783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23"/>
          <p:cNvSpPr txBox="1"/>
          <p:nvPr>
            <p:ph idx="4" type="body"/>
          </p:nvPr>
        </p:nvSpPr>
        <p:spPr>
          <a:xfrm>
            <a:off x="839788" y="3624191"/>
            <a:ext cx="3336925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23"/>
          <p:cNvSpPr txBox="1"/>
          <p:nvPr>
            <p:ph idx="5" type="body"/>
          </p:nvPr>
        </p:nvSpPr>
        <p:spPr>
          <a:xfrm>
            <a:off x="4456567" y="3624191"/>
            <a:ext cx="3336925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3"/>
          <p:cNvSpPr txBox="1"/>
          <p:nvPr>
            <p:ph idx="6" type="body"/>
          </p:nvPr>
        </p:nvSpPr>
        <p:spPr>
          <a:xfrm>
            <a:off x="8002991" y="3624191"/>
            <a:ext cx="3336925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type="title"/>
          </p:nvPr>
        </p:nvSpPr>
        <p:spPr>
          <a:xfrm>
            <a:off x="819807" y="1550105"/>
            <a:ext cx="10551578" cy="530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column">
  <p:cSld name="Title and 2 column">
    <p:bg>
      <p:bgPr>
        <a:solidFill>
          <a:srgbClr val="161D26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>
            <p:ph idx="1" type="body"/>
          </p:nvPr>
        </p:nvSpPr>
        <p:spPr>
          <a:xfrm>
            <a:off x="467426" y="2788213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24"/>
          <p:cNvSpPr txBox="1"/>
          <p:nvPr>
            <p:ph idx="2" type="body"/>
          </p:nvPr>
        </p:nvSpPr>
        <p:spPr>
          <a:xfrm>
            <a:off x="4648637" y="2788213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24"/>
          <p:cNvSpPr txBox="1"/>
          <p:nvPr>
            <p:ph idx="3" type="body"/>
          </p:nvPr>
        </p:nvSpPr>
        <p:spPr>
          <a:xfrm>
            <a:off x="467426" y="3624191"/>
            <a:ext cx="3336925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4" type="body"/>
          </p:nvPr>
        </p:nvSpPr>
        <p:spPr>
          <a:xfrm>
            <a:off x="4647900" y="3624191"/>
            <a:ext cx="3336925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type="title"/>
          </p:nvPr>
        </p:nvSpPr>
        <p:spPr>
          <a:xfrm>
            <a:off x="471539" y="1550104"/>
            <a:ext cx="10017785" cy="717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Subtitle">
  <p:cSld name="Two Content with Subtitle">
    <p:bg>
      <p:bgPr>
        <a:solidFill>
          <a:srgbClr val="161D26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>
            <p:ph idx="1" type="body"/>
          </p:nvPr>
        </p:nvSpPr>
        <p:spPr>
          <a:xfrm>
            <a:off x="502225" y="1842447"/>
            <a:ext cx="5038766" cy="4258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25"/>
          <p:cNvSpPr txBox="1"/>
          <p:nvPr>
            <p:ph type="title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5"/>
          <p:cNvSpPr txBox="1"/>
          <p:nvPr>
            <p:ph idx="2" type="body"/>
          </p:nvPr>
        </p:nvSpPr>
        <p:spPr>
          <a:xfrm>
            <a:off x="502225" y="1148344"/>
            <a:ext cx="10532792" cy="366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25"/>
          <p:cNvSpPr txBox="1"/>
          <p:nvPr>
            <p:ph idx="3" type="body"/>
          </p:nvPr>
        </p:nvSpPr>
        <p:spPr>
          <a:xfrm>
            <a:off x="5996251" y="1842447"/>
            <a:ext cx="5038766" cy="4258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x2 column">
  <p:cSld name="Title and 2x2 column">
    <p:bg>
      <p:bgPr>
        <a:solidFill>
          <a:srgbClr val="161D26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idx="1" type="body"/>
          </p:nvPr>
        </p:nvSpPr>
        <p:spPr>
          <a:xfrm>
            <a:off x="4700356" y="1544404"/>
            <a:ext cx="2829067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26"/>
          <p:cNvSpPr txBox="1"/>
          <p:nvPr>
            <p:ph idx="2" type="body"/>
          </p:nvPr>
        </p:nvSpPr>
        <p:spPr>
          <a:xfrm>
            <a:off x="4700358" y="2233382"/>
            <a:ext cx="2610703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26"/>
          <p:cNvSpPr txBox="1"/>
          <p:nvPr>
            <p:ph idx="3" type="body"/>
          </p:nvPr>
        </p:nvSpPr>
        <p:spPr>
          <a:xfrm>
            <a:off x="8108574" y="1544404"/>
            <a:ext cx="2829067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26"/>
          <p:cNvSpPr txBox="1"/>
          <p:nvPr>
            <p:ph idx="4" type="body"/>
          </p:nvPr>
        </p:nvSpPr>
        <p:spPr>
          <a:xfrm>
            <a:off x="8108576" y="2233382"/>
            <a:ext cx="2610703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26"/>
          <p:cNvSpPr txBox="1"/>
          <p:nvPr>
            <p:ph idx="5" type="body"/>
          </p:nvPr>
        </p:nvSpPr>
        <p:spPr>
          <a:xfrm>
            <a:off x="4700356" y="3919468"/>
            <a:ext cx="2829067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26"/>
          <p:cNvSpPr txBox="1"/>
          <p:nvPr>
            <p:ph idx="6" type="body"/>
          </p:nvPr>
        </p:nvSpPr>
        <p:spPr>
          <a:xfrm>
            <a:off x="4700358" y="4608446"/>
            <a:ext cx="2610703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26"/>
          <p:cNvSpPr txBox="1"/>
          <p:nvPr>
            <p:ph idx="7" type="body"/>
          </p:nvPr>
        </p:nvSpPr>
        <p:spPr>
          <a:xfrm>
            <a:off x="8108574" y="3919468"/>
            <a:ext cx="2829067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26"/>
          <p:cNvSpPr txBox="1"/>
          <p:nvPr>
            <p:ph idx="8" type="body"/>
          </p:nvPr>
        </p:nvSpPr>
        <p:spPr>
          <a:xfrm>
            <a:off x="8108576" y="4608446"/>
            <a:ext cx="2610703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26"/>
          <p:cNvSpPr txBox="1"/>
          <p:nvPr>
            <p:ph type="title"/>
          </p:nvPr>
        </p:nvSpPr>
        <p:spPr>
          <a:xfrm>
            <a:off x="483200" y="1550104"/>
            <a:ext cx="3167943" cy="2780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x2 column w boxes">
  <p:cSld name="Title and 2x2 column w boxes">
    <p:bg>
      <p:bgPr>
        <a:solidFill>
          <a:srgbClr val="161D26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idx="1" type="body"/>
          </p:nvPr>
        </p:nvSpPr>
        <p:spPr>
          <a:xfrm>
            <a:off x="4884862" y="1425651"/>
            <a:ext cx="2440231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27"/>
          <p:cNvSpPr txBox="1"/>
          <p:nvPr>
            <p:ph idx="2" type="body"/>
          </p:nvPr>
        </p:nvSpPr>
        <p:spPr>
          <a:xfrm>
            <a:off x="4884864" y="2114629"/>
            <a:ext cx="2440229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27"/>
          <p:cNvSpPr txBox="1"/>
          <p:nvPr>
            <p:ph idx="3" type="body"/>
          </p:nvPr>
        </p:nvSpPr>
        <p:spPr>
          <a:xfrm>
            <a:off x="4884862" y="4026347"/>
            <a:ext cx="2440231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27"/>
          <p:cNvSpPr txBox="1"/>
          <p:nvPr>
            <p:ph idx="4" type="body"/>
          </p:nvPr>
        </p:nvSpPr>
        <p:spPr>
          <a:xfrm>
            <a:off x="4884864" y="4715325"/>
            <a:ext cx="2440229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27"/>
          <p:cNvSpPr txBox="1"/>
          <p:nvPr>
            <p:ph idx="5" type="body"/>
          </p:nvPr>
        </p:nvSpPr>
        <p:spPr>
          <a:xfrm>
            <a:off x="8019948" y="1425651"/>
            <a:ext cx="2440231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27"/>
          <p:cNvSpPr txBox="1"/>
          <p:nvPr>
            <p:ph idx="6" type="body"/>
          </p:nvPr>
        </p:nvSpPr>
        <p:spPr>
          <a:xfrm>
            <a:off x="8019950" y="2114629"/>
            <a:ext cx="2440229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27"/>
          <p:cNvSpPr txBox="1"/>
          <p:nvPr>
            <p:ph idx="7" type="body"/>
          </p:nvPr>
        </p:nvSpPr>
        <p:spPr>
          <a:xfrm>
            <a:off x="8019948" y="4026347"/>
            <a:ext cx="2440231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27"/>
          <p:cNvSpPr txBox="1"/>
          <p:nvPr>
            <p:ph idx="8" type="body"/>
          </p:nvPr>
        </p:nvSpPr>
        <p:spPr>
          <a:xfrm>
            <a:off x="8019950" y="4715325"/>
            <a:ext cx="2440229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27"/>
          <p:cNvSpPr txBox="1"/>
          <p:nvPr>
            <p:ph type="title"/>
          </p:nvPr>
        </p:nvSpPr>
        <p:spPr>
          <a:xfrm>
            <a:off x="483200" y="1550104"/>
            <a:ext cx="3167943" cy="2780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7"/>
          <p:cNvSpPr/>
          <p:nvPr/>
        </p:nvSpPr>
        <p:spPr>
          <a:xfrm>
            <a:off x="4700565" y="1128216"/>
            <a:ext cx="2829066" cy="2300784"/>
          </a:xfrm>
          <a:prstGeom prst="roundRect">
            <a:avLst>
              <a:gd fmla="val 8982" name="adj"/>
            </a:avLst>
          </a:prstGeom>
          <a:solidFill>
            <a:srgbClr val="000000">
              <a:alpha val="29803"/>
            </a:srgbClr>
          </a:solidFill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84" name="Google Shape;184;p27"/>
          <p:cNvSpPr/>
          <p:nvPr/>
        </p:nvSpPr>
        <p:spPr>
          <a:xfrm>
            <a:off x="4700565" y="3728912"/>
            <a:ext cx="2829066" cy="2300784"/>
          </a:xfrm>
          <a:prstGeom prst="roundRect">
            <a:avLst>
              <a:gd fmla="val 8982" name="adj"/>
            </a:avLst>
          </a:prstGeom>
          <a:solidFill>
            <a:srgbClr val="000000">
              <a:alpha val="29803"/>
            </a:srgbClr>
          </a:solidFill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85" name="Google Shape;185;p27"/>
          <p:cNvSpPr/>
          <p:nvPr/>
        </p:nvSpPr>
        <p:spPr>
          <a:xfrm>
            <a:off x="7835651" y="1128216"/>
            <a:ext cx="2829066" cy="2300784"/>
          </a:xfrm>
          <a:prstGeom prst="roundRect">
            <a:avLst>
              <a:gd fmla="val 8982" name="adj"/>
            </a:avLst>
          </a:prstGeom>
          <a:solidFill>
            <a:srgbClr val="000000">
              <a:alpha val="29803"/>
            </a:srgbClr>
          </a:solidFill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86" name="Google Shape;186;p27"/>
          <p:cNvSpPr/>
          <p:nvPr/>
        </p:nvSpPr>
        <p:spPr>
          <a:xfrm>
            <a:off x="7835651" y="3728912"/>
            <a:ext cx="2829066" cy="2300784"/>
          </a:xfrm>
          <a:prstGeom prst="roundRect">
            <a:avLst>
              <a:gd fmla="val 8982" name="adj"/>
            </a:avLst>
          </a:prstGeom>
          <a:solidFill>
            <a:srgbClr val="000000">
              <a:alpha val="29803"/>
            </a:srgbClr>
          </a:solidFill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bg>
      <p:bgPr>
        <a:solidFill>
          <a:srgbClr val="161D26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/>
          <p:nvPr>
            <p:ph idx="2" type="pic"/>
          </p:nvPr>
        </p:nvSpPr>
        <p:spPr>
          <a:xfrm>
            <a:off x="763656" y="2648239"/>
            <a:ext cx="10664687" cy="3384550"/>
          </a:xfrm>
          <a:prstGeom prst="roundRect">
            <a:avLst>
              <a:gd fmla="val 8562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189" name="Google Shape;189;p28"/>
          <p:cNvSpPr txBox="1"/>
          <p:nvPr>
            <p:ph type="title"/>
          </p:nvPr>
        </p:nvSpPr>
        <p:spPr>
          <a:xfrm>
            <a:off x="763656" y="1532637"/>
            <a:ext cx="10607729" cy="530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de image">
  <p:cSld name="Title and code image">
    <p:bg>
      <p:bgPr>
        <a:solidFill>
          <a:srgbClr val="161D26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/>
          <p:nvPr>
            <p:ph idx="2" type="pic"/>
          </p:nvPr>
        </p:nvSpPr>
        <p:spPr>
          <a:xfrm>
            <a:off x="763656" y="2606675"/>
            <a:ext cx="10664687" cy="3384550"/>
          </a:xfrm>
          <a:prstGeom prst="roundRect">
            <a:avLst>
              <a:gd fmla="val 11870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29"/>
          <p:cNvSpPr txBox="1"/>
          <p:nvPr>
            <p:ph idx="1" type="body"/>
          </p:nvPr>
        </p:nvSpPr>
        <p:spPr>
          <a:xfrm>
            <a:off x="486561" y="749209"/>
            <a:ext cx="3578552" cy="235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29"/>
          <p:cNvSpPr txBox="1"/>
          <p:nvPr>
            <p:ph type="title"/>
          </p:nvPr>
        </p:nvSpPr>
        <p:spPr>
          <a:xfrm>
            <a:off x="486561" y="1112223"/>
            <a:ext cx="10607729" cy="530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de text">
  <p:cSld name="Title and code text">
    <p:bg>
      <p:bgPr>
        <a:solidFill>
          <a:srgbClr val="161D26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>
            <p:ph idx="1" type="body"/>
          </p:nvPr>
        </p:nvSpPr>
        <p:spPr>
          <a:xfrm>
            <a:off x="486561" y="749209"/>
            <a:ext cx="3578552" cy="235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30"/>
          <p:cNvSpPr txBox="1"/>
          <p:nvPr>
            <p:ph type="title"/>
          </p:nvPr>
        </p:nvSpPr>
        <p:spPr>
          <a:xfrm>
            <a:off x="486561" y="1112223"/>
            <a:ext cx="10607729" cy="530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0"/>
          <p:cNvSpPr/>
          <p:nvPr>
            <p:ph idx="2" type="body"/>
          </p:nvPr>
        </p:nvSpPr>
        <p:spPr>
          <a:xfrm>
            <a:off x="763656" y="2614503"/>
            <a:ext cx="10664687" cy="3384550"/>
          </a:xfrm>
          <a:prstGeom prst="roundRect">
            <a:avLst>
              <a:gd fmla="val 11705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divider">
  <p:cSld name="1_Section divi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4"/>
          <p:cNvSpPr txBox="1"/>
          <p:nvPr/>
        </p:nvSpPr>
        <p:spPr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6428661"/>
            <a:ext cx="388818" cy="23251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 txBox="1"/>
          <p:nvPr>
            <p:ph type="title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image">
  <p:cSld name="Title, content, and image">
    <p:bg>
      <p:bgPr>
        <a:solidFill>
          <a:srgbClr val="161D26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/>
          <p:nvPr>
            <p:ph idx="2" type="pic"/>
          </p:nvPr>
        </p:nvSpPr>
        <p:spPr>
          <a:xfrm>
            <a:off x="5865022" y="694380"/>
            <a:ext cx="5346883" cy="5491468"/>
          </a:xfrm>
          <a:prstGeom prst="roundRect">
            <a:avLst>
              <a:gd fmla="val 4675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200" name="Google Shape;200;p31"/>
          <p:cNvSpPr txBox="1"/>
          <p:nvPr>
            <p:ph idx="1" type="body"/>
          </p:nvPr>
        </p:nvSpPr>
        <p:spPr>
          <a:xfrm>
            <a:off x="486061" y="3258032"/>
            <a:ext cx="3903878" cy="1728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31"/>
          <p:cNvSpPr txBox="1"/>
          <p:nvPr>
            <p:ph type="title"/>
          </p:nvPr>
        </p:nvSpPr>
        <p:spPr>
          <a:xfrm>
            <a:off x="486060" y="1520848"/>
            <a:ext cx="3903878" cy="1411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image_02">
  <p:cSld name="Title, content, and image_02">
    <p:bg>
      <p:bgPr>
        <a:solidFill>
          <a:srgbClr val="161D26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/>
          <p:nvPr>
            <p:ph idx="2" type="pic"/>
          </p:nvPr>
        </p:nvSpPr>
        <p:spPr>
          <a:xfrm>
            <a:off x="602143" y="721360"/>
            <a:ext cx="4874098" cy="5464488"/>
          </a:xfrm>
          <a:prstGeom prst="roundRect">
            <a:avLst>
              <a:gd fmla="val 4675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204" name="Google Shape;204;p32"/>
          <p:cNvSpPr txBox="1"/>
          <p:nvPr>
            <p:ph idx="1" type="body"/>
          </p:nvPr>
        </p:nvSpPr>
        <p:spPr>
          <a:xfrm>
            <a:off x="5865022" y="3258032"/>
            <a:ext cx="3903878" cy="1728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32"/>
          <p:cNvSpPr txBox="1"/>
          <p:nvPr>
            <p:ph type="title"/>
          </p:nvPr>
        </p:nvSpPr>
        <p:spPr>
          <a:xfrm>
            <a:off x="5865022" y="1520848"/>
            <a:ext cx="3903878" cy="1411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two columns, and image_">
  <p:cSld name="Title, content, two columns, and image_">
    <p:bg>
      <p:bgPr>
        <a:solidFill>
          <a:srgbClr val="161D26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/>
          <p:nvPr>
            <p:ph idx="2" type="pic"/>
          </p:nvPr>
        </p:nvSpPr>
        <p:spPr>
          <a:xfrm>
            <a:off x="602143" y="721360"/>
            <a:ext cx="4874098" cy="5464488"/>
          </a:xfrm>
          <a:prstGeom prst="roundRect">
            <a:avLst>
              <a:gd fmla="val 4675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208" name="Google Shape;208;p33"/>
          <p:cNvSpPr txBox="1"/>
          <p:nvPr>
            <p:ph idx="1" type="body"/>
          </p:nvPr>
        </p:nvSpPr>
        <p:spPr>
          <a:xfrm>
            <a:off x="5865022" y="2458544"/>
            <a:ext cx="5422738" cy="665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33"/>
          <p:cNvSpPr txBox="1"/>
          <p:nvPr>
            <p:ph idx="3" type="body"/>
          </p:nvPr>
        </p:nvSpPr>
        <p:spPr>
          <a:xfrm>
            <a:off x="5865021" y="3733467"/>
            <a:ext cx="2440231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33"/>
          <p:cNvSpPr txBox="1"/>
          <p:nvPr>
            <p:ph idx="4" type="body"/>
          </p:nvPr>
        </p:nvSpPr>
        <p:spPr>
          <a:xfrm>
            <a:off x="5865023" y="4422445"/>
            <a:ext cx="2440229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33"/>
          <p:cNvSpPr txBox="1"/>
          <p:nvPr>
            <p:ph idx="5" type="body"/>
          </p:nvPr>
        </p:nvSpPr>
        <p:spPr>
          <a:xfrm>
            <a:off x="9000107" y="3733467"/>
            <a:ext cx="2440231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33"/>
          <p:cNvSpPr txBox="1"/>
          <p:nvPr>
            <p:ph idx="6" type="body"/>
          </p:nvPr>
        </p:nvSpPr>
        <p:spPr>
          <a:xfrm>
            <a:off x="9000109" y="4422445"/>
            <a:ext cx="2440229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33"/>
          <p:cNvSpPr txBox="1"/>
          <p:nvPr>
            <p:ph type="title"/>
          </p:nvPr>
        </p:nvSpPr>
        <p:spPr>
          <a:xfrm>
            <a:off x="5865021" y="742540"/>
            <a:ext cx="3903878" cy="1411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code image">
  <p:cSld name="Title, content, and code image">
    <p:bg>
      <p:bgPr>
        <a:solidFill>
          <a:srgbClr val="161D26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/>
          <p:nvPr>
            <p:ph idx="2" type="pic"/>
          </p:nvPr>
        </p:nvSpPr>
        <p:spPr>
          <a:xfrm>
            <a:off x="5861304" y="694380"/>
            <a:ext cx="5346883" cy="5491468"/>
          </a:xfrm>
          <a:prstGeom prst="roundRect">
            <a:avLst>
              <a:gd fmla="val 4675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34"/>
          <p:cNvSpPr txBox="1"/>
          <p:nvPr>
            <p:ph idx="1" type="body"/>
          </p:nvPr>
        </p:nvSpPr>
        <p:spPr>
          <a:xfrm>
            <a:off x="499248" y="1726451"/>
            <a:ext cx="3578552" cy="235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34"/>
          <p:cNvSpPr txBox="1"/>
          <p:nvPr>
            <p:ph idx="3" type="body"/>
          </p:nvPr>
        </p:nvSpPr>
        <p:spPr>
          <a:xfrm>
            <a:off x="486619" y="3876483"/>
            <a:ext cx="3591182" cy="1728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" name="Google Shape;218;p34"/>
          <p:cNvSpPr txBox="1"/>
          <p:nvPr>
            <p:ph type="title"/>
          </p:nvPr>
        </p:nvSpPr>
        <p:spPr>
          <a:xfrm>
            <a:off x="486060" y="2213264"/>
            <a:ext cx="3591182" cy="1411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code text">
  <p:cSld name="Title, content, and code text">
    <p:bg>
      <p:bgPr>
        <a:solidFill>
          <a:srgbClr val="161D26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/>
          <p:nvPr>
            <p:ph idx="1" type="body"/>
          </p:nvPr>
        </p:nvSpPr>
        <p:spPr>
          <a:xfrm>
            <a:off x="499248" y="1726451"/>
            <a:ext cx="3578552" cy="235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35"/>
          <p:cNvSpPr txBox="1"/>
          <p:nvPr>
            <p:ph idx="2" type="body"/>
          </p:nvPr>
        </p:nvSpPr>
        <p:spPr>
          <a:xfrm>
            <a:off x="486619" y="3876483"/>
            <a:ext cx="3591182" cy="1728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35"/>
          <p:cNvSpPr txBox="1"/>
          <p:nvPr>
            <p:ph type="title"/>
          </p:nvPr>
        </p:nvSpPr>
        <p:spPr>
          <a:xfrm>
            <a:off x="486060" y="2213264"/>
            <a:ext cx="3591182" cy="1411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35"/>
          <p:cNvSpPr/>
          <p:nvPr/>
        </p:nvSpPr>
        <p:spPr>
          <a:xfrm>
            <a:off x="5860745" y="672152"/>
            <a:ext cx="5346883" cy="5513696"/>
          </a:xfrm>
          <a:prstGeom prst="roundRect">
            <a:avLst>
              <a:gd fmla="val 5673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i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Oi"/>
                <a:ea typeface="Oi"/>
                <a:cs typeface="Oi"/>
                <a:sym typeface="Oi"/>
              </a:rPr>
              <a:t>Code text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">
  <p:cSld name="Full image">
    <p:bg>
      <p:bgPr>
        <a:solidFill>
          <a:srgbClr val="161D26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/>
          <p:nvPr>
            <p:ph idx="2" type="pic"/>
          </p:nvPr>
        </p:nvSpPr>
        <p:spPr>
          <a:xfrm>
            <a:off x="-128015" y="0"/>
            <a:ext cx="12320016" cy="6858000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bg>
      <p:bgPr>
        <a:solidFill>
          <a:srgbClr val="161D26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/>
          <p:nvPr>
            <p:ph type="title"/>
          </p:nvPr>
        </p:nvSpPr>
        <p:spPr>
          <a:xfrm>
            <a:off x="486566" y="650191"/>
            <a:ext cx="10607729" cy="530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_Color">
  <p:cSld name="Quote_Color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158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8"/>
          <p:cNvSpPr txBox="1"/>
          <p:nvPr>
            <p:ph idx="1" type="body"/>
          </p:nvPr>
        </p:nvSpPr>
        <p:spPr>
          <a:xfrm>
            <a:off x="485393" y="5151427"/>
            <a:ext cx="3336188" cy="744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i="0" sz="16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38"/>
          <p:cNvSpPr txBox="1"/>
          <p:nvPr>
            <p:ph type="title"/>
          </p:nvPr>
        </p:nvSpPr>
        <p:spPr>
          <a:xfrm>
            <a:off x="485393" y="1689275"/>
            <a:ext cx="10298221" cy="3125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38"/>
          <p:cNvSpPr txBox="1"/>
          <p:nvPr/>
        </p:nvSpPr>
        <p:spPr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_Mono">
  <p:cSld name="Quote_Mono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1D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36" name="Google Shape;236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7159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9"/>
          <p:cNvSpPr txBox="1"/>
          <p:nvPr>
            <p:ph idx="1" type="body"/>
          </p:nvPr>
        </p:nvSpPr>
        <p:spPr>
          <a:xfrm>
            <a:off x="485394" y="5151427"/>
            <a:ext cx="3336188" cy="744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i="0" sz="16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39"/>
          <p:cNvSpPr txBox="1"/>
          <p:nvPr>
            <p:ph type="title"/>
          </p:nvPr>
        </p:nvSpPr>
        <p:spPr>
          <a:xfrm>
            <a:off x="485393" y="1689275"/>
            <a:ext cx="10298221" cy="3125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9"/>
          <p:cNvSpPr txBox="1"/>
          <p:nvPr/>
        </p:nvSpPr>
        <p:spPr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hank you">
  <p:cSld name="6_Thank you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159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0"/>
          <p:cNvSpPr txBox="1"/>
          <p:nvPr>
            <p:ph type="title"/>
          </p:nvPr>
        </p:nvSpPr>
        <p:spPr>
          <a:xfrm>
            <a:off x="485393" y="3012570"/>
            <a:ext cx="10298221" cy="832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40"/>
          <p:cNvSpPr txBox="1"/>
          <p:nvPr/>
        </p:nvSpPr>
        <p:spPr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3 column">
  <p:cSld name="Title and 3 column">
    <p:bg>
      <p:bgPr>
        <a:solidFill>
          <a:srgbClr val="161D26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/>
          <p:nvPr>
            <p:ph idx="1" type="body"/>
          </p:nvPr>
        </p:nvSpPr>
        <p:spPr>
          <a:xfrm>
            <a:off x="476109" y="2788213"/>
            <a:ext cx="2863866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2" type="body"/>
          </p:nvPr>
        </p:nvSpPr>
        <p:spPr>
          <a:xfrm>
            <a:off x="4132966" y="2788213"/>
            <a:ext cx="2863865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3" type="body"/>
          </p:nvPr>
        </p:nvSpPr>
        <p:spPr>
          <a:xfrm>
            <a:off x="476110" y="3624191"/>
            <a:ext cx="2863866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4" type="body"/>
          </p:nvPr>
        </p:nvSpPr>
        <p:spPr>
          <a:xfrm>
            <a:off x="4132968" y="3624191"/>
            <a:ext cx="2863866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5" type="body"/>
          </p:nvPr>
        </p:nvSpPr>
        <p:spPr>
          <a:xfrm>
            <a:off x="7751656" y="2788213"/>
            <a:ext cx="2863865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6" type="body"/>
          </p:nvPr>
        </p:nvSpPr>
        <p:spPr>
          <a:xfrm>
            <a:off x="7751657" y="3624191"/>
            <a:ext cx="2863863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type="title"/>
          </p:nvPr>
        </p:nvSpPr>
        <p:spPr>
          <a:xfrm>
            <a:off x="471539" y="1550104"/>
            <a:ext cx="10017785" cy="717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and blue gradient&#10;&#10;AI-generated content may be incorrect." id="246" name="Google Shape;246;p41"/>
          <p:cNvPicPr preferRelativeResize="0"/>
          <p:nvPr/>
        </p:nvPicPr>
        <p:blipFill rotWithShape="1">
          <a:blip r:embed="rId2">
            <a:alphaModFix/>
          </a:blip>
          <a:srcRect b="1" l="0" r="0" t="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240"/>
            <a:ext cx="12219214" cy="684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unch_Announce">
  <p:cSld name="Launch_Announce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3"/>
          <p:cNvSpPr/>
          <p:nvPr/>
        </p:nvSpPr>
        <p:spPr>
          <a:xfrm>
            <a:off x="5524981" y="1204163"/>
            <a:ext cx="1142038" cy="485741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0" lIns="36575" spcFirstLastPara="1" rIns="0" wrap="square" tIns="27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NEW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3"/>
          <p:cNvSpPr txBox="1"/>
          <p:nvPr>
            <p:ph type="title"/>
          </p:nvPr>
        </p:nvSpPr>
        <p:spPr>
          <a:xfrm>
            <a:off x="1608138" y="2312103"/>
            <a:ext cx="9017000" cy="638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3" name="Google Shape;25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3"/>
          <p:cNvSpPr txBox="1"/>
          <p:nvPr>
            <p:ph idx="1" type="body"/>
          </p:nvPr>
        </p:nvSpPr>
        <p:spPr>
          <a:xfrm>
            <a:off x="1608138" y="4317940"/>
            <a:ext cx="9040812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" name="Google Shape;255;p43"/>
          <p:cNvSpPr txBox="1"/>
          <p:nvPr>
            <p:ph idx="2" type="body"/>
          </p:nvPr>
        </p:nvSpPr>
        <p:spPr>
          <a:xfrm>
            <a:off x="1608138" y="3195195"/>
            <a:ext cx="9040812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43"/>
          <p:cNvSpPr txBox="1"/>
          <p:nvPr/>
        </p:nvSpPr>
        <p:spPr>
          <a:xfrm>
            <a:off x="931507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hank you &amp; QR code">
  <p:cSld name="5_Thank you &amp; QR code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159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4"/>
          <p:cNvSpPr txBox="1"/>
          <p:nvPr>
            <p:ph idx="1" type="body"/>
          </p:nvPr>
        </p:nvSpPr>
        <p:spPr>
          <a:xfrm>
            <a:off x="472764" y="2732404"/>
            <a:ext cx="5484691" cy="1393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b="0" i="0" sz="60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44"/>
          <p:cNvSpPr/>
          <p:nvPr>
            <p:ph idx="2" type="pic"/>
          </p:nvPr>
        </p:nvSpPr>
        <p:spPr>
          <a:xfrm>
            <a:off x="9019310" y="3315305"/>
            <a:ext cx="2147455" cy="2205524"/>
          </a:xfrm>
          <a:prstGeom prst="roundRect">
            <a:avLst>
              <a:gd fmla="val 10690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44"/>
          <p:cNvSpPr/>
          <p:nvPr/>
        </p:nvSpPr>
        <p:spPr>
          <a:xfrm>
            <a:off x="8501438" y="5669248"/>
            <a:ext cx="3692325" cy="832859"/>
          </a:xfrm>
          <a:prstGeom prst="rect">
            <a:avLst/>
          </a:prstGeom>
          <a:gradFill>
            <a:gsLst>
              <a:gs pos="0">
                <a:srgbClr val="002060"/>
              </a:gs>
              <a:gs pos="17000">
                <a:srgbClr val="002060"/>
              </a:gs>
              <a:gs pos="100000">
                <a:srgbClr val="002060">
                  <a:alpha val="56470"/>
                </a:srgbClr>
              </a:gs>
            </a:gsLst>
            <a:lin ang="1440000" scaled="0"/>
          </a:gradFill>
          <a:ln>
            <a:noFill/>
          </a:ln>
        </p:spPr>
        <p:txBody>
          <a:bodyPr anchorCtr="0" anchor="ctr" bIns="45700" lIns="1828800" spcFirstLastPara="1" rIns="18287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63" name="Google Shape;263;p44"/>
          <p:cNvSpPr txBox="1"/>
          <p:nvPr/>
        </p:nvSpPr>
        <p:spPr>
          <a:xfrm>
            <a:off x="8667938" y="5701878"/>
            <a:ext cx="3692325" cy="794064"/>
          </a:xfrm>
          <a:prstGeom prst="rect">
            <a:avLst/>
          </a:prstGeom>
          <a:noFill/>
          <a:ln>
            <a:noFill/>
          </a:ln>
        </p:spPr>
        <p:txBody>
          <a:bodyPr anchorCtr="0" anchor="t" bIns="146300" lIns="182875" spcFirstLastPara="1" rIns="182875" wrap="square" tIns="1463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Please complete the session survey in the mobile app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kill Builder">
  <p:cSld name="4_Skill Builder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5"/>
          <p:cNvSpPr txBox="1"/>
          <p:nvPr/>
        </p:nvSpPr>
        <p:spPr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6428661"/>
            <a:ext cx="388818" cy="23251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5"/>
          <p:cNvSpPr txBox="1"/>
          <p:nvPr/>
        </p:nvSpPr>
        <p:spPr>
          <a:xfrm>
            <a:off x="304800" y="826379"/>
            <a:ext cx="323121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skillbuilder.aws</a:t>
            </a:r>
            <a:endParaRPr b="0" i="0" sz="32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69" name="Google Shape;269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1130" y="311051"/>
            <a:ext cx="1389772" cy="138977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5"/>
          <p:cNvSpPr txBox="1"/>
          <p:nvPr/>
        </p:nvSpPr>
        <p:spPr>
          <a:xfrm>
            <a:off x="304800" y="3067050"/>
            <a:ext cx="5132173" cy="2053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Create a free account on AWS Skill Builder to gain in-demand skills </a:t>
            </a:r>
            <a:endParaRPr b="1" i="0" sz="40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unch_Features">
  <p:cSld name="Launch_Features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6"/>
          <p:cNvSpPr txBox="1"/>
          <p:nvPr/>
        </p:nvSpPr>
        <p:spPr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3 column">
  <p:cSld name="Title and 3 column">
    <p:bg>
      <p:bgPr>
        <a:solidFill>
          <a:srgbClr val="161D26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8"/>
          <p:cNvSpPr txBox="1"/>
          <p:nvPr>
            <p:ph idx="1" type="body"/>
          </p:nvPr>
        </p:nvSpPr>
        <p:spPr>
          <a:xfrm>
            <a:off x="476109" y="2788213"/>
            <a:ext cx="2863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48"/>
          <p:cNvSpPr txBox="1"/>
          <p:nvPr>
            <p:ph idx="2" type="body"/>
          </p:nvPr>
        </p:nvSpPr>
        <p:spPr>
          <a:xfrm>
            <a:off x="4132966" y="2788213"/>
            <a:ext cx="2863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" name="Google Shape;283;p48"/>
          <p:cNvSpPr txBox="1"/>
          <p:nvPr>
            <p:ph idx="3" type="body"/>
          </p:nvPr>
        </p:nvSpPr>
        <p:spPr>
          <a:xfrm>
            <a:off x="476110" y="3624191"/>
            <a:ext cx="28638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" name="Google Shape;284;p48"/>
          <p:cNvSpPr txBox="1"/>
          <p:nvPr>
            <p:ph idx="4" type="body"/>
          </p:nvPr>
        </p:nvSpPr>
        <p:spPr>
          <a:xfrm>
            <a:off x="4132968" y="3624191"/>
            <a:ext cx="28638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" name="Google Shape;285;p48"/>
          <p:cNvSpPr txBox="1"/>
          <p:nvPr>
            <p:ph idx="5" type="body"/>
          </p:nvPr>
        </p:nvSpPr>
        <p:spPr>
          <a:xfrm>
            <a:off x="7751656" y="2788213"/>
            <a:ext cx="2863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48"/>
          <p:cNvSpPr txBox="1"/>
          <p:nvPr>
            <p:ph idx="6" type="body"/>
          </p:nvPr>
        </p:nvSpPr>
        <p:spPr>
          <a:xfrm>
            <a:off x="7751657" y="3624191"/>
            <a:ext cx="28638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" name="Google Shape;287;p48"/>
          <p:cNvSpPr txBox="1"/>
          <p:nvPr>
            <p:ph type="title"/>
          </p:nvPr>
        </p:nvSpPr>
        <p:spPr>
          <a:xfrm>
            <a:off x="471539" y="1550104"/>
            <a:ext cx="100179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2">
  <p:cSld name="Title and content - 2">
    <p:bg>
      <p:bgPr>
        <a:solidFill>
          <a:srgbClr val="161D26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9"/>
          <p:cNvSpPr txBox="1"/>
          <p:nvPr>
            <p:ph idx="1" type="body"/>
          </p:nvPr>
        </p:nvSpPr>
        <p:spPr>
          <a:xfrm>
            <a:off x="499250" y="1726451"/>
            <a:ext cx="35787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49"/>
          <p:cNvSpPr txBox="1"/>
          <p:nvPr>
            <p:ph idx="2" type="body"/>
          </p:nvPr>
        </p:nvSpPr>
        <p:spPr>
          <a:xfrm>
            <a:off x="486621" y="3876483"/>
            <a:ext cx="35913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49"/>
          <p:cNvSpPr txBox="1"/>
          <p:nvPr>
            <p:ph idx="3" type="body"/>
          </p:nvPr>
        </p:nvSpPr>
        <p:spPr>
          <a:xfrm>
            <a:off x="5166144" y="1726451"/>
            <a:ext cx="6396000" cy="3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49"/>
          <p:cNvSpPr txBox="1"/>
          <p:nvPr>
            <p:ph type="title"/>
          </p:nvPr>
        </p:nvSpPr>
        <p:spPr>
          <a:xfrm>
            <a:off x="471539" y="2049517"/>
            <a:ext cx="3591300" cy="16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93" name="Google Shape;293;p49"/>
          <p:cNvCxnSpPr/>
          <p:nvPr/>
        </p:nvCxnSpPr>
        <p:spPr>
          <a:xfrm>
            <a:off x="4722692" y="1586429"/>
            <a:ext cx="0" cy="4018200"/>
          </a:xfrm>
          <a:prstGeom prst="straightConnector1">
            <a:avLst/>
          </a:prstGeom>
          <a:noFill/>
          <a:ln cap="flat" cmpd="sng" w="25400">
            <a:solidFill>
              <a:srgbClr val="43004C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0"/>
          <p:cNvSpPr txBox="1"/>
          <p:nvPr/>
        </p:nvSpPr>
        <p:spPr>
          <a:xfrm>
            <a:off x="1368239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1500" y="6431119"/>
            <a:ext cx="388818" cy="2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chemeClr val="dk1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divider">
  <p:cSld name="2_Section divid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"/>
          <p:cNvSpPr txBox="1"/>
          <p:nvPr/>
        </p:nvSpPr>
        <p:spPr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6428661"/>
            <a:ext cx="388818" cy="23251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 txBox="1"/>
          <p:nvPr>
            <p:ph type="title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ssion Title - 1">
  <p:cSld name="Session Title - 1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-1" y="-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2"/>
          <p:cNvSpPr txBox="1"/>
          <p:nvPr>
            <p:ph idx="1" type="body"/>
          </p:nvPr>
        </p:nvSpPr>
        <p:spPr>
          <a:xfrm>
            <a:off x="458909" y="-1878571"/>
            <a:ext cx="10511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0" i="0" sz="4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52"/>
          <p:cNvSpPr txBox="1"/>
          <p:nvPr>
            <p:ph idx="2" type="body"/>
          </p:nvPr>
        </p:nvSpPr>
        <p:spPr>
          <a:xfrm>
            <a:off x="471539" y="419940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" name="Google Shape;302;p52"/>
          <p:cNvSpPr txBox="1"/>
          <p:nvPr>
            <p:ph idx="3" type="body"/>
          </p:nvPr>
        </p:nvSpPr>
        <p:spPr>
          <a:xfrm>
            <a:off x="471539" y="4627756"/>
            <a:ext cx="33363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3" name="Google Shape;303;p52"/>
          <p:cNvSpPr txBox="1"/>
          <p:nvPr>
            <p:ph idx="4" type="body"/>
          </p:nvPr>
        </p:nvSpPr>
        <p:spPr>
          <a:xfrm>
            <a:off x="4087915" y="419940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4" name="Google Shape;304;p52"/>
          <p:cNvSpPr txBox="1"/>
          <p:nvPr>
            <p:ph idx="5" type="body"/>
          </p:nvPr>
        </p:nvSpPr>
        <p:spPr>
          <a:xfrm>
            <a:off x="4087915" y="4627756"/>
            <a:ext cx="33363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" name="Google Shape;305;p52"/>
          <p:cNvSpPr txBox="1"/>
          <p:nvPr>
            <p:ph idx="6" type="body"/>
          </p:nvPr>
        </p:nvSpPr>
        <p:spPr>
          <a:xfrm>
            <a:off x="7634339" y="419940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" name="Google Shape;306;p52"/>
          <p:cNvSpPr txBox="1"/>
          <p:nvPr>
            <p:ph idx="7" type="body"/>
          </p:nvPr>
        </p:nvSpPr>
        <p:spPr>
          <a:xfrm>
            <a:off x="7634339" y="4627756"/>
            <a:ext cx="33363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7" name="Google Shape;307;p52"/>
          <p:cNvSpPr txBox="1"/>
          <p:nvPr>
            <p:ph type="title"/>
          </p:nvPr>
        </p:nvSpPr>
        <p:spPr>
          <a:xfrm>
            <a:off x="471539" y="259734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52"/>
          <p:cNvSpPr txBox="1"/>
          <p:nvPr>
            <p:ph idx="8" type="body"/>
          </p:nvPr>
        </p:nvSpPr>
        <p:spPr>
          <a:xfrm>
            <a:off x="471539" y="2085707"/>
            <a:ext cx="29925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09" name="Google Shape;30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304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2"/>
          <p:cNvSpPr txBox="1"/>
          <p:nvPr/>
        </p:nvSpPr>
        <p:spPr>
          <a:xfrm>
            <a:off x="508423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ssion Title - 1">
  <p:cSld name="3_Session Title - 1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304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3"/>
          <p:cNvSpPr txBox="1"/>
          <p:nvPr>
            <p:ph idx="1" type="body"/>
          </p:nvPr>
        </p:nvSpPr>
        <p:spPr>
          <a:xfrm>
            <a:off x="471539" y="2085707"/>
            <a:ext cx="29925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" name="Google Shape;315;p53"/>
          <p:cNvSpPr txBox="1"/>
          <p:nvPr>
            <p:ph idx="2" type="body"/>
          </p:nvPr>
        </p:nvSpPr>
        <p:spPr>
          <a:xfrm>
            <a:off x="471539" y="419940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p53"/>
          <p:cNvSpPr txBox="1"/>
          <p:nvPr>
            <p:ph idx="3" type="body"/>
          </p:nvPr>
        </p:nvSpPr>
        <p:spPr>
          <a:xfrm>
            <a:off x="4087915" y="419940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53"/>
          <p:cNvSpPr txBox="1"/>
          <p:nvPr>
            <p:ph idx="4" type="body"/>
          </p:nvPr>
        </p:nvSpPr>
        <p:spPr>
          <a:xfrm>
            <a:off x="7634339" y="419940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8" name="Google Shape;318;p53"/>
          <p:cNvSpPr txBox="1"/>
          <p:nvPr>
            <p:ph type="title"/>
          </p:nvPr>
        </p:nvSpPr>
        <p:spPr>
          <a:xfrm>
            <a:off x="471539" y="259734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53"/>
          <p:cNvSpPr txBox="1"/>
          <p:nvPr>
            <p:ph idx="5" type="body"/>
          </p:nvPr>
        </p:nvSpPr>
        <p:spPr>
          <a:xfrm>
            <a:off x="471539" y="4627756"/>
            <a:ext cx="33363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0" name="Google Shape;320;p53"/>
          <p:cNvSpPr txBox="1"/>
          <p:nvPr>
            <p:ph idx="6" type="body"/>
          </p:nvPr>
        </p:nvSpPr>
        <p:spPr>
          <a:xfrm>
            <a:off x="4087915" y="4627756"/>
            <a:ext cx="33363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1" name="Google Shape;321;p53"/>
          <p:cNvSpPr txBox="1"/>
          <p:nvPr>
            <p:ph idx="7" type="body"/>
          </p:nvPr>
        </p:nvSpPr>
        <p:spPr>
          <a:xfrm>
            <a:off x="7634339" y="4627756"/>
            <a:ext cx="33363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2" name="Google Shape;322;p53"/>
          <p:cNvSpPr txBox="1"/>
          <p:nvPr/>
        </p:nvSpPr>
        <p:spPr>
          <a:xfrm>
            <a:off x="508423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ssion Title - 2">
  <p:cSld name="Session Title - 2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304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4"/>
          <p:cNvSpPr txBox="1"/>
          <p:nvPr>
            <p:ph idx="1" type="body"/>
          </p:nvPr>
        </p:nvSpPr>
        <p:spPr>
          <a:xfrm>
            <a:off x="471539" y="2085707"/>
            <a:ext cx="29925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7" name="Google Shape;327;p54"/>
          <p:cNvSpPr txBox="1"/>
          <p:nvPr>
            <p:ph idx="2" type="body"/>
          </p:nvPr>
        </p:nvSpPr>
        <p:spPr>
          <a:xfrm>
            <a:off x="471539" y="419940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8" name="Google Shape;328;p54"/>
          <p:cNvSpPr txBox="1"/>
          <p:nvPr>
            <p:ph idx="3" type="body"/>
          </p:nvPr>
        </p:nvSpPr>
        <p:spPr>
          <a:xfrm>
            <a:off x="4087915" y="419940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9" name="Google Shape;329;p54"/>
          <p:cNvSpPr txBox="1"/>
          <p:nvPr>
            <p:ph idx="4" type="body"/>
          </p:nvPr>
        </p:nvSpPr>
        <p:spPr>
          <a:xfrm>
            <a:off x="7634339" y="419940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54"/>
          <p:cNvSpPr txBox="1"/>
          <p:nvPr>
            <p:ph type="title"/>
          </p:nvPr>
        </p:nvSpPr>
        <p:spPr>
          <a:xfrm>
            <a:off x="471539" y="259734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54"/>
          <p:cNvSpPr txBox="1"/>
          <p:nvPr>
            <p:ph idx="5" type="body"/>
          </p:nvPr>
        </p:nvSpPr>
        <p:spPr>
          <a:xfrm>
            <a:off x="471539" y="4627756"/>
            <a:ext cx="33363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2" name="Google Shape;332;p54"/>
          <p:cNvSpPr txBox="1"/>
          <p:nvPr>
            <p:ph idx="6" type="body"/>
          </p:nvPr>
        </p:nvSpPr>
        <p:spPr>
          <a:xfrm>
            <a:off x="4087915" y="4627756"/>
            <a:ext cx="33363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3" name="Google Shape;333;p54"/>
          <p:cNvSpPr txBox="1"/>
          <p:nvPr>
            <p:ph idx="7" type="body"/>
          </p:nvPr>
        </p:nvSpPr>
        <p:spPr>
          <a:xfrm>
            <a:off x="7634339" y="4627756"/>
            <a:ext cx="33363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p54"/>
          <p:cNvSpPr txBox="1"/>
          <p:nvPr/>
        </p:nvSpPr>
        <p:spPr>
          <a:xfrm>
            <a:off x="508423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ssion Title - 3">
  <p:cSld name="Session Title - 3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1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37" name="Google Shape;33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3304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5"/>
          <p:cNvSpPr txBox="1"/>
          <p:nvPr>
            <p:ph idx="1" type="body"/>
          </p:nvPr>
        </p:nvSpPr>
        <p:spPr>
          <a:xfrm>
            <a:off x="471539" y="2085707"/>
            <a:ext cx="29925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9" name="Google Shape;339;p55"/>
          <p:cNvSpPr txBox="1"/>
          <p:nvPr>
            <p:ph idx="2" type="body"/>
          </p:nvPr>
        </p:nvSpPr>
        <p:spPr>
          <a:xfrm>
            <a:off x="471539" y="419940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0" name="Google Shape;340;p55"/>
          <p:cNvSpPr txBox="1"/>
          <p:nvPr>
            <p:ph idx="3" type="body"/>
          </p:nvPr>
        </p:nvSpPr>
        <p:spPr>
          <a:xfrm>
            <a:off x="4087915" y="419940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1" name="Google Shape;341;p55"/>
          <p:cNvSpPr txBox="1"/>
          <p:nvPr>
            <p:ph idx="4" type="body"/>
          </p:nvPr>
        </p:nvSpPr>
        <p:spPr>
          <a:xfrm>
            <a:off x="7634339" y="419940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2" name="Google Shape;342;p55"/>
          <p:cNvSpPr txBox="1"/>
          <p:nvPr>
            <p:ph type="title"/>
          </p:nvPr>
        </p:nvSpPr>
        <p:spPr>
          <a:xfrm>
            <a:off x="471539" y="259734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55"/>
          <p:cNvSpPr txBox="1"/>
          <p:nvPr>
            <p:ph idx="5" type="body"/>
          </p:nvPr>
        </p:nvSpPr>
        <p:spPr>
          <a:xfrm>
            <a:off x="471539" y="4627756"/>
            <a:ext cx="33363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55"/>
          <p:cNvSpPr txBox="1"/>
          <p:nvPr>
            <p:ph idx="6" type="body"/>
          </p:nvPr>
        </p:nvSpPr>
        <p:spPr>
          <a:xfrm>
            <a:off x="4087915" y="4627756"/>
            <a:ext cx="33363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5" name="Google Shape;345;p55"/>
          <p:cNvSpPr txBox="1"/>
          <p:nvPr>
            <p:ph idx="7" type="body"/>
          </p:nvPr>
        </p:nvSpPr>
        <p:spPr>
          <a:xfrm>
            <a:off x="7634339" y="4627756"/>
            <a:ext cx="33363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Play"/>
              <a:buNone/>
              <a:defRPr b="0" i="0" sz="1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" name="Google Shape;346;p55"/>
          <p:cNvSpPr txBox="1"/>
          <p:nvPr/>
        </p:nvSpPr>
        <p:spPr>
          <a:xfrm>
            <a:off x="508423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lk on" showMasterSp="0">
  <p:cSld name="Walk on">
    <p:bg>
      <p:bgPr>
        <a:solidFill>
          <a:schemeClr val="lt1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6"/>
          <p:cNvSpPr txBox="1"/>
          <p:nvPr/>
        </p:nvSpPr>
        <p:spPr>
          <a:xfrm>
            <a:off x="419101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© 2026,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6"/>
          <p:cNvSpPr txBox="1"/>
          <p:nvPr>
            <p:ph idx="1" type="body"/>
          </p:nvPr>
        </p:nvSpPr>
        <p:spPr>
          <a:xfrm>
            <a:off x="460666" y="2955755"/>
            <a:ext cx="10511700" cy="9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b="0" i="0" sz="44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1" name="Google Shape;351;p56"/>
          <p:cNvSpPr txBox="1"/>
          <p:nvPr>
            <p:ph idx="2" type="body"/>
          </p:nvPr>
        </p:nvSpPr>
        <p:spPr>
          <a:xfrm>
            <a:off x="460666" y="4327355"/>
            <a:ext cx="105117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b="0" i="0" sz="16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60">
          <p15:clr>
            <a:srgbClr val="FBAE40"/>
          </p15:clr>
        </p15:guide>
        <p15:guide id="2" pos="7320">
          <p15:clr>
            <a:srgbClr val="FBAE40"/>
          </p15:clr>
        </p15:guide>
        <p15:guide id="3" orient="horz" pos="360">
          <p15:clr>
            <a:srgbClr val="FBAE40"/>
          </p15:clr>
        </p15:guide>
        <p15:guide id="4" orient="horz" pos="396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divider">
  <p:cSld name="1_Section divider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7"/>
          <p:cNvSpPr txBox="1"/>
          <p:nvPr/>
        </p:nvSpPr>
        <p:spPr>
          <a:xfrm>
            <a:off x="1368239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6428661"/>
            <a:ext cx="388818" cy="23251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7"/>
          <p:cNvSpPr txBox="1"/>
          <p:nvPr>
            <p:ph type="title"/>
          </p:nvPr>
        </p:nvSpPr>
        <p:spPr>
          <a:xfrm>
            <a:off x="471539" y="259734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divider">
  <p:cSld name="2_Section divider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8"/>
          <p:cNvSpPr txBox="1"/>
          <p:nvPr/>
        </p:nvSpPr>
        <p:spPr>
          <a:xfrm>
            <a:off x="1368239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6428661"/>
            <a:ext cx="388818" cy="23251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8"/>
          <p:cNvSpPr txBox="1"/>
          <p:nvPr>
            <p:ph type="title"/>
          </p:nvPr>
        </p:nvSpPr>
        <p:spPr>
          <a:xfrm>
            <a:off x="471539" y="259734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divider">
  <p:cSld name="3_Section divider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240"/>
            <a:ext cx="12219213" cy="684276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9"/>
          <p:cNvSpPr txBox="1"/>
          <p:nvPr/>
        </p:nvSpPr>
        <p:spPr>
          <a:xfrm>
            <a:off x="1368239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6428661"/>
            <a:ext cx="388818" cy="232516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9"/>
          <p:cNvSpPr txBox="1"/>
          <p:nvPr>
            <p:ph type="title"/>
          </p:nvPr>
        </p:nvSpPr>
        <p:spPr>
          <a:xfrm>
            <a:off x="471539" y="259734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bg>
      <p:bgPr>
        <a:solidFill>
          <a:srgbClr val="161D26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0"/>
          <p:cNvSpPr txBox="1"/>
          <p:nvPr>
            <p:ph idx="1" type="body"/>
          </p:nvPr>
        </p:nvSpPr>
        <p:spPr>
          <a:xfrm>
            <a:off x="4004447" y="1422541"/>
            <a:ext cx="6178500" cy="4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9" name="Google Shape;369;p60"/>
          <p:cNvSpPr txBox="1"/>
          <p:nvPr>
            <p:ph type="title"/>
          </p:nvPr>
        </p:nvSpPr>
        <p:spPr>
          <a:xfrm>
            <a:off x="471539" y="1422541"/>
            <a:ext cx="28077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70" name="Google Shape;370;p60"/>
          <p:cNvCxnSpPr/>
          <p:nvPr/>
        </p:nvCxnSpPr>
        <p:spPr>
          <a:xfrm>
            <a:off x="3443706" y="1349224"/>
            <a:ext cx="0" cy="4546500"/>
          </a:xfrm>
          <a:prstGeom prst="straightConnector1">
            <a:avLst/>
          </a:prstGeom>
          <a:noFill/>
          <a:ln cap="flat" cmpd="sng" w="25400">
            <a:solidFill>
              <a:srgbClr val="43004C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bg>
      <p:bgPr>
        <a:solidFill>
          <a:srgbClr val="161D26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1"/>
          <p:cNvSpPr txBox="1"/>
          <p:nvPr>
            <p:ph idx="1" type="body"/>
          </p:nvPr>
        </p:nvSpPr>
        <p:spPr>
          <a:xfrm>
            <a:off x="502225" y="3043524"/>
            <a:ext cx="7300800" cy="26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3" name="Google Shape;373;p61"/>
          <p:cNvSpPr txBox="1"/>
          <p:nvPr>
            <p:ph type="title"/>
          </p:nvPr>
        </p:nvSpPr>
        <p:spPr>
          <a:xfrm>
            <a:off x="471539" y="196202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divider">
  <p:cSld name="3_Section divi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240"/>
            <a:ext cx="12219214" cy="684276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/>
          <p:nvPr/>
        </p:nvSpPr>
        <p:spPr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6428661"/>
            <a:ext cx="388818" cy="23251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/>
          <p:nvPr>
            <p:ph type="title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ulleted Content">
  <p:cSld name="Title and Bulleted Content">
    <p:bg>
      <p:bgPr>
        <a:solidFill>
          <a:srgbClr val="161D26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2"/>
          <p:cNvSpPr txBox="1"/>
          <p:nvPr>
            <p:ph idx="1" type="body"/>
          </p:nvPr>
        </p:nvSpPr>
        <p:spPr>
          <a:xfrm>
            <a:off x="502225" y="1566402"/>
            <a:ext cx="10532700" cy="42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6" name="Google Shape;376;p62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Subtitle, and Content">
  <p:cSld name="1_Title, Subtitle, and Content">
    <p:bg>
      <p:bgPr>
        <a:solidFill>
          <a:srgbClr val="161D26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3"/>
          <p:cNvSpPr txBox="1"/>
          <p:nvPr>
            <p:ph idx="1" type="body"/>
          </p:nvPr>
        </p:nvSpPr>
        <p:spPr>
          <a:xfrm>
            <a:off x="502225" y="1842447"/>
            <a:ext cx="10532700" cy="42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9" name="Google Shape;379;p63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63"/>
          <p:cNvSpPr txBox="1"/>
          <p:nvPr>
            <p:ph idx="2" type="body"/>
          </p:nvPr>
        </p:nvSpPr>
        <p:spPr>
          <a:xfrm>
            <a:off x="502225" y="1148344"/>
            <a:ext cx="105327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and Bulleted Content">
  <p:cSld name="Title, Subtitle, and Bulleted Content">
    <p:bg>
      <p:bgPr>
        <a:solidFill>
          <a:srgbClr val="161D26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4"/>
          <p:cNvSpPr txBox="1"/>
          <p:nvPr>
            <p:ph idx="1" type="body"/>
          </p:nvPr>
        </p:nvSpPr>
        <p:spPr>
          <a:xfrm>
            <a:off x="502225" y="1842447"/>
            <a:ext cx="10532700" cy="42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3" name="Google Shape;383;p64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64"/>
          <p:cNvSpPr txBox="1"/>
          <p:nvPr>
            <p:ph idx="2" type="body"/>
          </p:nvPr>
        </p:nvSpPr>
        <p:spPr>
          <a:xfrm>
            <a:off x="502225" y="1148344"/>
            <a:ext cx="105327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 and Subtitle">
    <p:bg>
      <p:bgPr>
        <a:solidFill>
          <a:srgbClr val="161D26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5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65"/>
          <p:cNvSpPr txBox="1"/>
          <p:nvPr>
            <p:ph idx="1" type="body"/>
          </p:nvPr>
        </p:nvSpPr>
        <p:spPr>
          <a:xfrm>
            <a:off x="502225" y="1148344"/>
            <a:ext cx="105327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1">
  <p:cSld name="Title and content - 1">
    <p:bg>
      <p:bgPr>
        <a:solidFill>
          <a:srgbClr val="161D26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6"/>
          <p:cNvSpPr txBox="1"/>
          <p:nvPr>
            <p:ph idx="1" type="body"/>
          </p:nvPr>
        </p:nvSpPr>
        <p:spPr>
          <a:xfrm>
            <a:off x="488265" y="1726451"/>
            <a:ext cx="35787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0" name="Google Shape;390;p66"/>
          <p:cNvSpPr txBox="1"/>
          <p:nvPr>
            <p:ph idx="2" type="body"/>
          </p:nvPr>
        </p:nvSpPr>
        <p:spPr>
          <a:xfrm>
            <a:off x="5155159" y="2214070"/>
            <a:ext cx="6396000" cy="26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1" name="Google Shape;391;p66"/>
          <p:cNvSpPr txBox="1"/>
          <p:nvPr>
            <p:ph idx="3" type="body"/>
          </p:nvPr>
        </p:nvSpPr>
        <p:spPr>
          <a:xfrm>
            <a:off x="475636" y="3876483"/>
            <a:ext cx="35913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2" name="Google Shape;392;p66"/>
          <p:cNvSpPr txBox="1"/>
          <p:nvPr>
            <p:ph type="title"/>
          </p:nvPr>
        </p:nvSpPr>
        <p:spPr>
          <a:xfrm>
            <a:off x="471539" y="2049517"/>
            <a:ext cx="3591300" cy="16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93" name="Google Shape;393;p66"/>
          <p:cNvCxnSpPr/>
          <p:nvPr/>
        </p:nvCxnSpPr>
        <p:spPr>
          <a:xfrm>
            <a:off x="4711707" y="1586429"/>
            <a:ext cx="0" cy="4018200"/>
          </a:xfrm>
          <a:prstGeom prst="straightConnector1">
            <a:avLst/>
          </a:prstGeom>
          <a:noFill/>
          <a:ln cap="flat" cmpd="sng" w="25400">
            <a:solidFill>
              <a:srgbClr val="43004C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3 row content">
  <p:cSld name="Title and 3 row content">
    <p:bg>
      <p:bgPr>
        <a:solidFill>
          <a:srgbClr val="161D26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7"/>
          <p:cNvSpPr txBox="1"/>
          <p:nvPr>
            <p:ph idx="1" type="body"/>
          </p:nvPr>
        </p:nvSpPr>
        <p:spPr>
          <a:xfrm>
            <a:off x="4782056" y="1106577"/>
            <a:ext cx="63960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6" name="Google Shape;396;p67"/>
          <p:cNvSpPr txBox="1"/>
          <p:nvPr>
            <p:ph idx="2" type="body"/>
          </p:nvPr>
        </p:nvSpPr>
        <p:spPr>
          <a:xfrm>
            <a:off x="4782056" y="1700906"/>
            <a:ext cx="63960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7" name="Google Shape;397;p67"/>
          <p:cNvSpPr txBox="1"/>
          <p:nvPr>
            <p:ph idx="3" type="body"/>
          </p:nvPr>
        </p:nvSpPr>
        <p:spPr>
          <a:xfrm>
            <a:off x="4782056" y="2890611"/>
            <a:ext cx="63960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8" name="Google Shape;398;p67"/>
          <p:cNvSpPr txBox="1"/>
          <p:nvPr>
            <p:ph idx="4" type="body"/>
          </p:nvPr>
        </p:nvSpPr>
        <p:spPr>
          <a:xfrm>
            <a:off x="4782056" y="3484940"/>
            <a:ext cx="63960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9" name="Google Shape;399;p67"/>
          <p:cNvSpPr txBox="1"/>
          <p:nvPr>
            <p:ph idx="5" type="body"/>
          </p:nvPr>
        </p:nvSpPr>
        <p:spPr>
          <a:xfrm>
            <a:off x="4782056" y="4653183"/>
            <a:ext cx="63960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0" name="Google Shape;400;p67"/>
          <p:cNvSpPr txBox="1"/>
          <p:nvPr>
            <p:ph idx="6" type="body"/>
          </p:nvPr>
        </p:nvSpPr>
        <p:spPr>
          <a:xfrm>
            <a:off x="4782056" y="5247512"/>
            <a:ext cx="63960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1" name="Google Shape;401;p67"/>
          <p:cNvSpPr txBox="1"/>
          <p:nvPr>
            <p:ph type="title"/>
          </p:nvPr>
        </p:nvSpPr>
        <p:spPr>
          <a:xfrm>
            <a:off x="471539" y="1106577"/>
            <a:ext cx="3591300" cy="16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02" name="Google Shape;402;p67"/>
          <p:cNvCxnSpPr/>
          <p:nvPr/>
        </p:nvCxnSpPr>
        <p:spPr>
          <a:xfrm>
            <a:off x="4185978" y="1212574"/>
            <a:ext cx="0" cy="4721100"/>
          </a:xfrm>
          <a:prstGeom prst="straightConnector1">
            <a:avLst/>
          </a:prstGeom>
          <a:noFill/>
          <a:ln cap="flat" cmpd="sng" w="25400">
            <a:solidFill>
              <a:srgbClr val="43004C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3 points">
  <p:cSld name="Title and 3 points">
    <p:bg>
      <p:bgPr>
        <a:solidFill>
          <a:srgbClr val="161D26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8"/>
          <p:cNvSpPr txBox="1"/>
          <p:nvPr>
            <p:ph idx="1" type="body"/>
          </p:nvPr>
        </p:nvSpPr>
        <p:spPr>
          <a:xfrm>
            <a:off x="840191" y="301783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5" name="Google Shape;405;p68"/>
          <p:cNvSpPr txBox="1"/>
          <p:nvPr>
            <p:ph idx="2" type="body"/>
          </p:nvPr>
        </p:nvSpPr>
        <p:spPr>
          <a:xfrm>
            <a:off x="4456567" y="301783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6" name="Google Shape;406;p68"/>
          <p:cNvSpPr txBox="1"/>
          <p:nvPr>
            <p:ph idx="3" type="body"/>
          </p:nvPr>
        </p:nvSpPr>
        <p:spPr>
          <a:xfrm>
            <a:off x="8002991" y="3017839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7" name="Google Shape;407;p68"/>
          <p:cNvSpPr txBox="1"/>
          <p:nvPr>
            <p:ph idx="4" type="body"/>
          </p:nvPr>
        </p:nvSpPr>
        <p:spPr>
          <a:xfrm>
            <a:off x="839788" y="3624191"/>
            <a:ext cx="33369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8" name="Google Shape;408;p68"/>
          <p:cNvSpPr txBox="1"/>
          <p:nvPr>
            <p:ph idx="5" type="body"/>
          </p:nvPr>
        </p:nvSpPr>
        <p:spPr>
          <a:xfrm>
            <a:off x="4456567" y="3624191"/>
            <a:ext cx="33369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9" name="Google Shape;409;p68"/>
          <p:cNvSpPr txBox="1"/>
          <p:nvPr>
            <p:ph idx="6" type="body"/>
          </p:nvPr>
        </p:nvSpPr>
        <p:spPr>
          <a:xfrm>
            <a:off x="8002991" y="3624191"/>
            <a:ext cx="33369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0" name="Google Shape;410;p68"/>
          <p:cNvSpPr txBox="1"/>
          <p:nvPr>
            <p:ph type="title"/>
          </p:nvPr>
        </p:nvSpPr>
        <p:spPr>
          <a:xfrm>
            <a:off x="819807" y="1550105"/>
            <a:ext cx="10551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column">
  <p:cSld name="Title and 2 column">
    <p:bg>
      <p:bgPr>
        <a:solidFill>
          <a:srgbClr val="161D26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9"/>
          <p:cNvSpPr txBox="1"/>
          <p:nvPr>
            <p:ph idx="1" type="body"/>
          </p:nvPr>
        </p:nvSpPr>
        <p:spPr>
          <a:xfrm>
            <a:off x="467426" y="2788213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3" name="Google Shape;413;p69"/>
          <p:cNvSpPr txBox="1"/>
          <p:nvPr>
            <p:ph idx="2" type="body"/>
          </p:nvPr>
        </p:nvSpPr>
        <p:spPr>
          <a:xfrm>
            <a:off x="4648637" y="2788213"/>
            <a:ext cx="3336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4" name="Google Shape;414;p69"/>
          <p:cNvSpPr txBox="1"/>
          <p:nvPr>
            <p:ph idx="3" type="body"/>
          </p:nvPr>
        </p:nvSpPr>
        <p:spPr>
          <a:xfrm>
            <a:off x="467426" y="3624191"/>
            <a:ext cx="33369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5" name="Google Shape;415;p69"/>
          <p:cNvSpPr txBox="1"/>
          <p:nvPr>
            <p:ph idx="4" type="body"/>
          </p:nvPr>
        </p:nvSpPr>
        <p:spPr>
          <a:xfrm>
            <a:off x="4647900" y="3624191"/>
            <a:ext cx="33369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6" name="Google Shape;416;p69"/>
          <p:cNvSpPr txBox="1"/>
          <p:nvPr>
            <p:ph type="title"/>
          </p:nvPr>
        </p:nvSpPr>
        <p:spPr>
          <a:xfrm>
            <a:off x="471539" y="1550104"/>
            <a:ext cx="100179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Subtitle">
  <p:cSld name="Two Content with Subtitle">
    <p:bg>
      <p:bgPr>
        <a:solidFill>
          <a:srgbClr val="161D26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0"/>
          <p:cNvSpPr txBox="1"/>
          <p:nvPr>
            <p:ph idx="1" type="body"/>
          </p:nvPr>
        </p:nvSpPr>
        <p:spPr>
          <a:xfrm>
            <a:off x="502225" y="1842447"/>
            <a:ext cx="5038800" cy="42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p70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70"/>
          <p:cNvSpPr txBox="1"/>
          <p:nvPr>
            <p:ph idx="2" type="body"/>
          </p:nvPr>
        </p:nvSpPr>
        <p:spPr>
          <a:xfrm>
            <a:off x="502225" y="1148344"/>
            <a:ext cx="105327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1" name="Google Shape;421;p70"/>
          <p:cNvSpPr txBox="1"/>
          <p:nvPr>
            <p:ph idx="3" type="body"/>
          </p:nvPr>
        </p:nvSpPr>
        <p:spPr>
          <a:xfrm>
            <a:off x="5996251" y="1842447"/>
            <a:ext cx="5038800" cy="42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x2 column">
  <p:cSld name="Title and 2x2 column">
    <p:bg>
      <p:bgPr>
        <a:solidFill>
          <a:srgbClr val="161D26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1"/>
          <p:cNvSpPr txBox="1"/>
          <p:nvPr>
            <p:ph idx="1" type="body"/>
          </p:nvPr>
        </p:nvSpPr>
        <p:spPr>
          <a:xfrm>
            <a:off x="4700356" y="1544404"/>
            <a:ext cx="28290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4" name="Google Shape;424;p71"/>
          <p:cNvSpPr txBox="1"/>
          <p:nvPr>
            <p:ph idx="2" type="body"/>
          </p:nvPr>
        </p:nvSpPr>
        <p:spPr>
          <a:xfrm>
            <a:off x="4700358" y="2233382"/>
            <a:ext cx="26106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5" name="Google Shape;425;p71"/>
          <p:cNvSpPr txBox="1"/>
          <p:nvPr>
            <p:ph idx="3" type="body"/>
          </p:nvPr>
        </p:nvSpPr>
        <p:spPr>
          <a:xfrm>
            <a:off x="8108574" y="1544404"/>
            <a:ext cx="28290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6" name="Google Shape;426;p71"/>
          <p:cNvSpPr txBox="1"/>
          <p:nvPr>
            <p:ph idx="4" type="body"/>
          </p:nvPr>
        </p:nvSpPr>
        <p:spPr>
          <a:xfrm>
            <a:off x="8108576" y="2233382"/>
            <a:ext cx="26106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7" name="Google Shape;427;p71"/>
          <p:cNvSpPr txBox="1"/>
          <p:nvPr>
            <p:ph idx="5" type="body"/>
          </p:nvPr>
        </p:nvSpPr>
        <p:spPr>
          <a:xfrm>
            <a:off x="4700356" y="3919468"/>
            <a:ext cx="28290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8" name="Google Shape;428;p71"/>
          <p:cNvSpPr txBox="1"/>
          <p:nvPr>
            <p:ph idx="6" type="body"/>
          </p:nvPr>
        </p:nvSpPr>
        <p:spPr>
          <a:xfrm>
            <a:off x="4700358" y="4608446"/>
            <a:ext cx="26106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9" name="Google Shape;429;p71"/>
          <p:cNvSpPr txBox="1"/>
          <p:nvPr>
            <p:ph idx="7" type="body"/>
          </p:nvPr>
        </p:nvSpPr>
        <p:spPr>
          <a:xfrm>
            <a:off x="8108574" y="3919468"/>
            <a:ext cx="28290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0" name="Google Shape;430;p71"/>
          <p:cNvSpPr txBox="1"/>
          <p:nvPr>
            <p:ph idx="8" type="body"/>
          </p:nvPr>
        </p:nvSpPr>
        <p:spPr>
          <a:xfrm>
            <a:off x="8108576" y="4608446"/>
            <a:ext cx="26106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1" name="Google Shape;431;p71"/>
          <p:cNvSpPr txBox="1"/>
          <p:nvPr>
            <p:ph type="title"/>
          </p:nvPr>
        </p:nvSpPr>
        <p:spPr>
          <a:xfrm>
            <a:off x="483200" y="1550104"/>
            <a:ext cx="3168000" cy="27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bg>
      <p:bgPr>
        <a:solidFill>
          <a:srgbClr val="161D26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>
            <p:ph idx="1" type="body"/>
          </p:nvPr>
        </p:nvSpPr>
        <p:spPr>
          <a:xfrm>
            <a:off x="502225" y="3043524"/>
            <a:ext cx="7300863" cy="2636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type="title"/>
          </p:nvPr>
        </p:nvSpPr>
        <p:spPr>
          <a:xfrm>
            <a:off x="471539" y="1962021"/>
            <a:ext cx="10532792" cy="602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x2 column w boxes">
  <p:cSld name="Title and 2x2 column w boxes">
    <p:bg>
      <p:bgPr>
        <a:solidFill>
          <a:srgbClr val="161D26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2"/>
          <p:cNvSpPr txBox="1"/>
          <p:nvPr>
            <p:ph idx="1" type="body"/>
          </p:nvPr>
        </p:nvSpPr>
        <p:spPr>
          <a:xfrm>
            <a:off x="4884862" y="1425651"/>
            <a:ext cx="24402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4" name="Google Shape;434;p72"/>
          <p:cNvSpPr txBox="1"/>
          <p:nvPr>
            <p:ph idx="2" type="body"/>
          </p:nvPr>
        </p:nvSpPr>
        <p:spPr>
          <a:xfrm>
            <a:off x="4884864" y="2114629"/>
            <a:ext cx="24402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5" name="Google Shape;435;p72"/>
          <p:cNvSpPr txBox="1"/>
          <p:nvPr>
            <p:ph idx="3" type="body"/>
          </p:nvPr>
        </p:nvSpPr>
        <p:spPr>
          <a:xfrm>
            <a:off x="4884862" y="4026347"/>
            <a:ext cx="24402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6" name="Google Shape;436;p72"/>
          <p:cNvSpPr txBox="1"/>
          <p:nvPr>
            <p:ph idx="4" type="body"/>
          </p:nvPr>
        </p:nvSpPr>
        <p:spPr>
          <a:xfrm>
            <a:off x="4884864" y="4715325"/>
            <a:ext cx="24402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7" name="Google Shape;437;p72"/>
          <p:cNvSpPr txBox="1"/>
          <p:nvPr>
            <p:ph idx="5" type="body"/>
          </p:nvPr>
        </p:nvSpPr>
        <p:spPr>
          <a:xfrm>
            <a:off x="8019948" y="1425651"/>
            <a:ext cx="24402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8" name="Google Shape;438;p72"/>
          <p:cNvSpPr txBox="1"/>
          <p:nvPr>
            <p:ph idx="6" type="body"/>
          </p:nvPr>
        </p:nvSpPr>
        <p:spPr>
          <a:xfrm>
            <a:off x="8019950" y="2114629"/>
            <a:ext cx="24402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9" name="Google Shape;439;p72"/>
          <p:cNvSpPr txBox="1"/>
          <p:nvPr>
            <p:ph idx="7" type="body"/>
          </p:nvPr>
        </p:nvSpPr>
        <p:spPr>
          <a:xfrm>
            <a:off x="8019948" y="4026347"/>
            <a:ext cx="24402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0" name="Google Shape;440;p72"/>
          <p:cNvSpPr txBox="1"/>
          <p:nvPr>
            <p:ph idx="8" type="body"/>
          </p:nvPr>
        </p:nvSpPr>
        <p:spPr>
          <a:xfrm>
            <a:off x="8019950" y="4715325"/>
            <a:ext cx="24402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1" name="Google Shape;441;p72"/>
          <p:cNvSpPr txBox="1"/>
          <p:nvPr>
            <p:ph type="title"/>
          </p:nvPr>
        </p:nvSpPr>
        <p:spPr>
          <a:xfrm>
            <a:off x="483200" y="1550104"/>
            <a:ext cx="3168000" cy="27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72"/>
          <p:cNvSpPr/>
          <p:nvPr/>
        </p:nvSpPr>
        <p:spPr>
          <a:xfrm>
            <a:off x="4700565" y="1128216"/>
            <a:ext cx="2829000" cy="2300700"/>
          </a:xfrm>
          <a:prstGeom prst="roundRect">
            <a:avLst>
              <a:gd fmla="val 8982" name="adj"/>
            </a:avLst>
          </a:prstGeom>
          <a:solidFill>
            <a:srgbClr val="000000">
              <a:alpha val="29803"/>
            </a:srgbClr>
          </a:solidFill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3" name="Google Shape;443;p72"/>
          <p:cNvSpPr/>
          <p:nvPr/>
        </p:nvSpPr>
        <p:spPr>
          <a:xfrm>
            <a:off x="4700565" y="3728912"/>
            <a:ext cx="2829000" cy="2300700"/>
          </a:xfrm>
          <a:prstGeom prst="roundRect">
            <a:avLst>
              <a:gd fmla="val 8982" name="adj"/>
            </a:avLst>
          </a:prstGeom>
          <a:solidFill>
            <a:srgbClr val="000000">
              <a:alpha val="29803"/>
            </a:srgbClr>
          </a:solidFill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4" name="Google Shape;444;p72"/>
          <p:cNvSpPr/>
          <p:nvPr/>
        </p:nvSpPr>
        <p:spPr>
          <a:xfrm>
            <a:off x="7835651" y="1128216"/>
            <a:ext cx="2829000" cy="2300700"/>
          </a:xfrm>
          <a:prstGeom prst="roundRect">
            <a:avLst>
              <a:gd fmla="val 8982" name="adj"/>
            </a:avLst>
          </a:prstGeom>
          <a:solidFill>
            <a:srgbClr val="000000">
              <a:alpha val="29803"/>
            </a:srgbClr>
          </a:solidFill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5" name="Google Shape;445;p72"/>
          <p:cNvSpPr/>
          <p:nvPr/>
        </p:nvSpPr>
        <p:spPr>
          <a:xfrm>
            <a:off x="7835651" y="3728912"/>
            <a:ext cx="2829000" cy="2300700"/>
          </a:xfrm>
          <a:prstGeom prst="roundRect">
            <a:avLst>
              <a:gd fmla="val 8982" name="adj"/>
            </a:avLst>
          </a:prstGeom>
          <a:solidFill>
            <a:srgbClr val="000000">
              <a:alpha val="29803"/>
            </a:srgbClr>
          </a:solidFill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bg>
      <p:bgPr>
        <a:solidFill>
          <a:srgbClr val="161D26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3"/>
          <p:cNvSpPr/>
          <p:nvPr>
            <p:ph idx="2" type="pic"/>
          </p:nvPr>
        </p:nvSpPr>
        <p:spPr>
          <a:xfrm>
            <a:off x="763656" y="2648239"/>
            <a:ext cx="10664700" cy="3384600"/>
          </a:xfrm>
          <a:prstGeom prst="roundRect">
            <a:avLst>
              <a:gd fmla="val 8562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448" name="Google Shape;448;p73"/>
          <p:cNvSpPr txBox="1"/>
          <p:nvPr>
            <p:ph type="title"/>
          </p:nvPr>
        </p:nvSpPr>
        <p:spPr>
          <a:xfrm>
            <a:off x="763656" y="1532637"/>
            <a:ext cx="10607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de image">
  <p:cSld name="Title and code image">
    <p:bg>
      <p:bgPr>
        <a:solidFill>
          <a:srgbClr val="161D26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4"/>
          <p:cNvSpPr/>
          <p:nvPr>
            <p:ph idx="2" type="pic"/>
          </p:nvPr>
        </p:nvSpPr>
        <p:spPr>
          <a:xfrm>
            <a:off x="763656" y="2606675"/>
            <a:ext cx="10664700" cy="3384600"/>
          </a:xfrm>
          <a:prstGeom prst="roundRect">
            <a:avLst>
              <a:gd fmla="val 11870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74"/>
          <p:cNvSpPr txBox="1"/>
          <p:nvPr>
            <p:ph idx="1" type="body"/>
          </p:nvPr>
        </p:nvSpPr>
        <p:spPr>
          <a:xfrm>
            <a:off x="486561" y="749209"/>
            <a:ext cx="35787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2" name="Google Shape;452;p74"/>
          <p:cNvSpPr txBox="1"/>
          <p:nvPr>
            <p:ph type="title"/>
          </p:nvPr>
        </p:nvSpPr>
        <p:spPr>
          <a:xfrm>
            <a:off x="486561" y="1112223"/>
            <a:ext cx="10607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de text">
  <p:cSld name="Title and code text">
    <p:bg>
      <p:bgPr>
        <a:solidFill>
          <a:srgbClr val="161D26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5"/>
          <p:cNvSpPr txBox="1"/>
          <p:nvPr>
            <p:ph idx="1" type="body"/>
          </p:nvPr>
        </p:nvSpPr>
        <p:spPr>
          <a:xfrm>
            <a:off x="486561" y="749209"/>
            <a:ext cx="35787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5" name="Google Shape;455;p75"/>
          <p:cNvSpPr txBox="1"/>
          <p:nvPr>
            <p:ph type="title"/>
          </p:nvPr>
        </p:nvSpPr>
        <p:spPr>
          <a:xfrm>
            <a:off x="486561" y="1112223"/>
            <a:ext cx="10607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75"/>
          <p:cNvSpPr/>
          <p:nvPr>
            <p:ph idx="2" type="body"/>
          </p:nvPr>
        </p:nvSpPr>
        <p:spPr>
          <a:xfrm>
            <a:off x="763656" y="2614503"/>
            <a:ext cx="10664700" cy="3384600"/>
          </a:xfrm>
          <a:prstGeom prst="roundRect">
            <a:avLst>
              <a:gd fmla="val 11705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image">
  <p:cSld name="Title, content, and image">
    <p:bg>
      <p:bgPr>
        <a:solidFill>
          <a:srgbClr val="161D26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6"/>
          <p:cNvSpPr/>
          <p:nvPr>
            <p:ph idx="2" type="pic"/>
          </p:nvPr>
        </p:nvSpPr>
        <p:spPr>
          <a:xfrm>
            <a:off x="5865022" y="694380"/>
            <a:ext cx="5346900" cy="5491500"/>
          </a:xfrm>
          <a:prstGeom prst="roundRect">
            <a:avLst>
              <a:gd fmla="val 4675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459" name="Google Shape;459;p76"/>
          <p:cNvSpPr txBox="1"/>
          <p:nvPr>
            <p:ph idx="1" type="body"/>
          </p:nvPr>
        </p:nvSpPr>
        <p:spPr>
          <a:xfrm>
            <a:off x="486061" y="3258032"/>
            <a:ext cx="39039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0" name="Google Shape;460;p76"/>
          <p:cNvSpPr txBox="1"/>
          <p:nvPr>
            <p:ph type="title"/>
          </p:nvPr>
        </p:nvSpPr>
        <p:spPr>
          <a:xfrm>
            <a:off x="486060" y="1520848"/>
            <a:ext cx="3903900" cy="14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image_02">
  <p:cSld name="Title, content, and image_02">
    <p:bg>
      <p:bgPr>
        <a:solidFill>
          <a:srgbClr val="161D26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7"/>
          <p:cNvSpPr/>
          <p:nvPr>
            <p:ph idx="2" type="pic"/>
          </p:nvPr>
        </p:nvSpPr>
        <p:spPr>
          <a:xfrm>
            <a:off x="602143" y="721360"/>
            <a:ext cx="4874100" cy="5464500"/>
          </a:xfrm>
          <a:prstGeom prst="roundRect">
            <a:avLst>
              <a:gd fmla="val 4675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463" name="Google Shape;463;p77"/>
          <p:cNvSpPr txBox="1"/>
          <p:nvPr>
            <p:ph idx="1" type="body"/>
          </p:nvPr>
        </p:nvSpPr>
        <p:spPr>
          <a:xfrm>
            <a:off x="5865022" y="3258032"/>
            <a:ext cx="39039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4" name="Google Shape;464;p77"/>
          <p:cNvSpPr txBox="1"/>
          <p:nvPr>
            <p:ph type="title"/>
          </p:nvPr>
        </p:nvSpPr>
        <p:spPr>
          <a:xfrm>
            <a:off x="5865022" y="1520848"/>
            <a:ext cx="3903900" cy="14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two columns, and image_">
  <p:cSld name="Title, content, two columns, and image_">
    <p:bg>
      <p:bgPr>
        <a:solidFill>
          <a:srgbClr val="161D26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"/>
          <p:cNvSpPr/>
          <p:nvPr>
            <p:ph idx="2" type="pic"/>
          </p:nvPr>
        </p:nvSpPr>
        <p:spPr>
          <a:xfrm>
            <a:off x="602143" y="721360"/>
            <a:ext cx="4874100" cy="5464500"/>
          </a:xfrm>
          <a:prstGeom prst="roundRect">
            <a:avLst>
              <a:gd fmla="val 4675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467" name="Google Shape;467;p78"/>
          <p:cNvSpPr txBox="1"/>
          <p:nvPr>
            <p:ph idx="1" type="body"/>
          </p:nvPr>
        </p:nvSpPr>
        <p:spPr>
          <a:xfrm>
            <a:off x="5865022" y="2458544"/>
            <a:ext cx="54228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8" name="Google Shape;468;p78"/>
          <p:cNvSpPr txBox="1"/>
          <p:nvPr>
            <p:ph idx="3" type="body"/>
          </p:nvPr>
        </p:nvSpPr>
        <p:spPr>
          <a:xfrm>
            <a:off x="5865021" y="3733467"/>
            <a:ext cx="24402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9" name="Google Shape;469;p78"/>
          <p:cNvSpPr txBox="1"/>
          <p:nvPr>
            <p:ph idx="4" type="body"/>
          </p:nvPr>
        </p:nvSpPr>
        <p:spPr>
          <a:xfrm>
            <a:off x="5865023" y="4422445"/>
            <a:ext cx="24402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0" name="Google Shape;470;p78"/>
          <p:cNvSpPr txBox="1"/>
          <p:nvPr>
            <p:ph idx="5" type="body"/>
          </p:nvPr>
        </p:nvSpPr>
        <p:spPr>
          <a:xfrm>
            <a:off x="9000107" y="3733467"/>
            <a:ext cx="24402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1" name="Google Shape;471;p78"/>
          <p:cNvSpPr txBox="1"/>
          <p:nvPr>
            <p:ph idx="6" type="body"/>
          </p:nvPr>
        </p:nvSpPr>
        <p:spPr>
          <a:xfrm>
            <a:off x="9000109" y="4422445"/>
            <a:ext cx="24402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2" name="Google Shape;472;p78"/>
          <p:cNvSpPr txBox="1"/>
          <p:nvPr>
            <p:ph type="title"/>
          </p:nvPr>
        </p:nvSpPr>
        <p:spPr>
          <a:xfrm>
            <a:off x="5865021" y="742540"/>
            <a:ext cx="3903900" cy="14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code image">
  <p:cSld name="Title, content, and code image">
    <p:bg>
      <p:bgPr>
        <a:solidFill>
          <a:srgbClr val="161D26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9"/>
          <p:cNvSpPr/>
          <p:nvPr>
            <p:ph idx="2" type="pic"/>
          </p:nvPr>
        </p:nvSpPr>
        <p:spPr>
          <a:xfrm>
            <a:off x="5861304" y="694380"/>
            <a:ext cx="5346900" cy="5491500"/>
          </a:xfrm>
          <a:prstGeom prst="roundRect">
            <a:avLst>
              <a:gd fmla="val 4675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79"/>
          <p:cNvSpPr txBox="1"/>
          <p:nvPr>
            <p:ph idx="1" type="body"/>
          </p:nvPr>
        </p:nvSpPr>
        <p:spPr>
          <a:xfrm>
            <a:off x="499248" y="1726451"/>
            <a:ext cx="35787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6" name="Google Shape;476;p79"/>
          <p:cNvSpPr txBox="1"/>
          <p:nvPr>
            <p:ph idx="3" type="body"/>
          </p:nvPr>
        </p:nvSpPr>
        <p:spPr>
          <a:xfrm>
            <a:off x="486619" y="3876483"/>
            <a:ext cx="35913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7" name="Google Shape;477;p79"/>
          <p:cNvSpPr txBox="1"/>
          <p:nvPr>
            <p:ph type="title"/>
          </p:nvPr>
        </p:nvSpPr>
        <p:spPr>
          <a:xfrm>
            <a:off x="486060" y="2213264"/>
            <a:ext cx="3591300" cy="14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code text">
  <p:cSld name="Title, content, and code text">
    <p:bg>
      <p:bgPr>
        <a:solidFill>
          <a:srgbClr val="161D26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80"/>
          <p:cNvSpPr txBox="1"/>
          <p:nvPr>
            <p:ph idx="1" type="body"/>
          </p:nvPr>
        </p:nvSpPr>
        <p:spPr>
          <a:xfrm>
            <a:off x="499248" y="1726451"/>
            <a:ext cx="35787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0" name="Google Shape;480;p80"/>
          <p:cNvSpPr txBox="1"/>
          <p:nvPr>
            <p:ph idx="2" type="body"/>
          </p:nvPr>
        </p:nvSpPr>
        <p:spPr>
          <a:xfrm>
            <a:off x="486619" y="3876483"/>
            <a:ext cx="35913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1" name="Google Shape;481;p80"/>
          <p:cNvSpPr txBox="1"/>
          <p:nvPr>
            <p:ph type="title"/>
          </p:nvPr>
        </p:nvSpPr>
        <p:spPr>
          <a:xfrm>
            <a:off x="486060" y="2213264"/>
            <a:ext cx="3591300" cy="14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80"/>
          <p:cNvSpPr/>
          <p:nvPr/>
        </p:nvSpPr>
        <p:spPr>
          <a:xfrm>
            <a:off x="5860745" y="672152"/>
            <a:ext cx="5346900" cy="5513700"/>
          </a:xfrm>
          <a:prstGeom prst="roundRect">
            <a:avLst>
              <a:gd fmla="val 5673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i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Oi"/>
                <a:ea typeface="Oi"/>
                <a:cs typeface="Oi"/>
                <a:sym typeface="Oi"/>
              </a:rPr>
              <a:t>Code text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">
  <p:cSld name="Full image">
    <p:bg>
      <p:bgPr>
        <a:solidFill>
          <a:srgbClr val="161D26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1"/>
          <p:cNvSpPr/>
          <p:nvPr>
            <p:ph idx="2" type="pic"/>
          </p:nvPr>
        </p:nvSpPr>
        <p:spPr>
          <a:xfrm>
            <a:off x="-128015" y="0"/>
            <a:ext cx="12320100" cy="6858000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ulleted Content">
  <p:cSld name="Title and Bulleted Content">
    <p:bg>
      <p:bgPr>
        <a:solidFill>
          <a:srgbClr val="161D26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/>
          <p:nvPr>
            <p:ph idx="1" type="body"/>
          </p:nvPr>
        </p:nvSpPr>
        <p:spPr>
          <a:xfrm>
            <a:off x="502225" y="1566402"/>
            <a:ext cx="10532792" cy="4258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type="title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bg>
      <p:bgPr>
        <a:solidFill>
          <a:srgbClr val="161D26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2"/>
          <p:cNvSpPr txBox="1"/>
          <p:nvPr>
            <p:ph type="title"/>
          </p:nvPr>
        </p:nvSpPr>
        <p:spPr>
          <a:xfrm>
            <a:off x="486566" y="650191"/>
            <a:ext cx="10607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_Color">
  <p:cSld name="Quote_Color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158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83"/>
          <p:cNvSpPr txBox="1"/>
          <p:nvPr>
            <p:ph idx="1" type="body"/>
          </p:nvPr>
        </p:nvSpPr>
        <p:spPr>
          <a:xfrm>
            <a:off x="485393" y="5151427"/>
            <a:ext cx="33363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i="0" sz="16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1" name="Google Shape;491;p83"/>
          <p:cNvSpPr txBox="1"/>
          <p:nvPr>
            <p:ph type="title"/>
          </p:nvPr>
        </p:nvSpPr>
        <p:spPr>
          <a:xfrm>
            <a:off x="485393" y="1689275"/>
            <a:ext cx="10298100" cy="31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2" name="Google Shape;492;p83"/>
          <p:cNvSpPr txBox="1"/>
          <p:nvPr/>
        </p:nvSpPr>
        <p:spPr>
          <a:xfrm>
            <a:off x="508423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_Mono">
  <p:cSld name="Quote_Mono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1D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95" name="Google Shape;495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7159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84"/>
          <p:cNvSpPr txBox="1"/>
          <p:nvPr>
            <p:ph idx="1" type="body"/>
          </p:nvPr>
        </p:nvSpPr>
        <p:spPr>
          <a:xfrm>
            <a:off x="485394" y="5151427"/>
            <a:ext cx="33363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i="0" sz="16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7" name="Google Shape;497;p84"/>
          <p:cNvSpPr txBox="1"/>
          <p:nvPr>
            <p:ph type="title"/>
          </p:nvPr>
        </p:nvSpPr>
        <p:spPr>
          <a:xfrm>
            <a:off x="485393" y="1689275"/>
            <a:ext cx="10298100" cy="31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84"/>
          <p:cNvSpPr txBox="1"/>
          <p:nvPr/>
        </p:nvSpPr>
        <p:spPr>
          <a:xfrm>
            <a:off x="508423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hank you">
  <p:cSld name="6_Thank you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159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85"/>
          <p:cNvSpPr txBox="1"/>
          <p:nvPr>
            <p:ph type="title"/>
          </p:nvPr>
        </p:nvSpPr>
        <p:spPr>
          <a:xfrm>
            <a:off x="485393" y="3012570"/>
            <a:ext cx="102981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3" name="Google Shape;503;p85"/>
          <p:cNvSpPr txBox="1"/>
          <p:nvPr/>
        </p:nvSpPr>
        <p:spPr>
          <a:xfrm>
            <a:off x="508423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hank you &amp; QR code">
  <p:cSld name="4_Thank you &amp; QR code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159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86"/>
          <p:cNvSpPr txBox="1"/>
          <p:nvPr>
            <p:ph idx="1" type="body"/>
          </p:nvPr>
        </p:nvSpPr>
        <p:spPr>
          <a:xfrm>
            <a:off x="472764" y="2732404"/>
            <a:ext cx="5484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b="0" i="0" sz="60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8" name="Google Shape;508;p86"/>
          <p:cNvSpPr/>
          <p:nvPr>
            <p:ph idx="2" type="pic"/>
          </p:nvPr>
        </p:nvSpPr>
        <p:spPr>
          <a:xfrm>
            <a:off x="9019310" y="3315305"/>
            <a:ext cx="2147400" cy="2205600"/>
          </a:xfrm>
          <a:prstGeom prst="roundRect">
            <a:avLst>
              <a:gd fmla="val 10690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86"/>
          <p:cNvSpPr/>
          <p:nvPr/>
        </p:nvSpPr>
        <p:spPr>
          <a:xfrm>
            <a:off x="8501438" y="5669248"/>
            <a:ext cx="3692400" cy="832800"/>
          </a:xfrm>
          <a:prstGeom prst="rect">
            <a:avLst/>
          </a:prstGeom>
          <a:gradFill>
            <a:gsLst>
              <a:gs pos="0">
                <a:srgbClr val="002060"/>
              </a:gs>
              <a:gs pos="17000">
                <a:srgbClr val="002060"/>
              </a:gs>
              <a:gs pos="100000">
                <a:srgbClr val="002060">
                  <a:alpha val="56470"/>
                </a:srgbClr>
              </a:gs>
            </a:gsLst>
            <a:lin ang="1440072" scaled="0"/>
          </a:gradFill>
          <a:ln>
            <a:noFill/>
          </a:ln>
        </p:spPr>
        <p:txBody>
          <a:bodyPr anchorCtr="0" anchor="ctr" bIns="45700" lIns="1828800" spcFirstLastPara="1" rIns="18287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10" name="Google Shape;510;p86"/>
          <p:cNvSpPr txBox="1"/>
          <p:nvPr/>
        </p:nvSpPr>
        <p:spPr>
          <a:xfrm>
            <a:off x="8667938" y="5701878"/>
            <a:ext cx="36924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300" lIns="182875" spcFirstLastPara="1" rIns="182875" wrap="square" tIns="1463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Please complete the session survey in the mobile app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and blue gradient&#10;&#10;AI-generated content may be incorrect." id="512" name="Google Shape;512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240"/>
            <a:ext cx="12219213" cy="6842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unch_Announce">
  <p:cSld name="Launch_Announce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89"/>
          <p:cNvSpPr/>
          <p:nvPr/>
        </p:nvSpPr>
        <p:spPr>
          <a:xfrm>
            <a:off x="5524981" y="1204163"/>
            <a:ext cx="1142100" cy="485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0" lIns="36575" spcFirstLastPara="1" rIns="0" wrap="square" tIns="27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NEW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89"/>
          <p:cNvSpPr txBox="1"/>
          <p:nvPr>
            <p:ph type="title"/>
          </p:nvPr>
        </p:nvSpPr>
        <p:spPr>
          <a:xfrm>
            <a:off x="1608138" y="2312103"/>
            <a:ext cx="90171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19" name="Google Shape;519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501" y="6428661"/>
            <a:ext cx="388818" cy="219593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89"/>
          <p:cNvSpPr txBox="1"/>
          <p:nvPr>
            <p:ph idx="1" type="body"/>
          </p:nvPr>
        </p:nvSpPr>
        <p:spPr>
          <a:xfrm>
            <a:off x="1608138" y="4317940"/>
            <a:ext cx="90408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1" name="Google Shape;521;p89"/>
          <p:cNvSpPr txBox="1"/>
          <p:nvPr>
            <p:ph idx="2" type="body"/>
          </p:nvPr>
        </p:nvSpPr>
        <p:spPr>
          <a:xfrm>
            <a:off x="1608138" y="3195195"/>
            <a:ext cx="9040800" cy="7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2" name="Google Shape;522;p89"/>
          <p:cNvSpPr txBox="1"/>
          <p:nvPr/>
        </p:nvSpPr>
        <p:spPr>
          <a:xfrm>
            <a:off x="931507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hank you &amp; QR code">
  <p:cSld name="5_Thank you &amp; QR code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159" y="537277"/>
            <a:ext cx="835752" cy="49978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90"/>
          <p:cNvSpPr txBox="1"/>
          <p:nvPr>
            <p:ph idx="1" type="body"/>
          </p:nvPr>
        </p:nvSpPr>
        <p:spPr>
          <a:xfrm>
            <a:off x="472764" y="2732404"/>
            <a:ext cx="5484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b="0" i="0" sz="60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7" name="Google Shape;527;p90"/>
          <p:cNvSpPr/>
          <p:nvPr>
            <p:ph idx="2" type="pic"/>
          </p:nvPr>
        </p:nvSpPr>
        <p:spPr>
          <a:xfrm>
            <a:off x="9019310" y="3315305"/>
            <a:ext cx="2147400" cy="2205600"/>
          </a:xfrm>
          <a:prstGeom prst="roundRect">
            <a:avLst>
              <a:gd fmla="val 10690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90"/>
          <p:cNvSpPr/>
          <p:nvPr/>
        </p:nvSpPr>
        <p:spPr>
          <a:xfrm>
            <a:off x="8501438" y="5669248"/>
            <a:ext cx="3692400" cy="832800"/>
          </a:xfrm>
          <a:prstGeom prst="rect">
            <a:avLst/>
          </a:prstGeom>
          <a:gradFill>
            <a:gsLst>
              <a:gs pos="0">
                <a:srgbClr val="002060"/>
              </a:gs>
              <a:gs pos="17000">
                <a:srgbClr val="002060"/>
              </a:gs>
              <a:gs pos="100000">
                <a:srgbClr val="002060">
                  <a:alpha val="56470"/>
                </a:srgbClr>
              </a:gs>
            </a:gsLst>
            <a:lin ang="1440072" scaled="0"/>
          </a:gradFill>
          <a:ln>
            <a:noFill/>
          </a:ln>
        </p:spPr>
        <p:txBody>
          <a:bodyPr anchorCtr="0" anchor="ctr" bIns="45700" lIns="1828800" spcFirstLastPara="1" rIns="18287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29" name="Google Shape;529;p90"/>
          <p:cNvSpPr txBox="1"/>
          <p:nvPr/>
        </p:nvSpPr>
        <p:spPr>
          <a:xfrm>
            <a:off x="8667938" y="5701878"/>
            <a:ext cx="36924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300" lIns="182875" spcFirstLastPara="1" rIns="182875" wrap="square" tIns="1463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Please complete the session survey in the mobile app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kill Builder">
  <p:cSld name="4_Skill Builder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91"/>
          <p:cNvSpPr txBox="1"/>
          <p:nvPr/>
        </p:nvSpPr>
        <p:spPr>
          <a:xfrm>
            <a:off x="1368239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6428661"/>
            <a:ext cx="388818" cy="232516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91"/>
          <p:cNvSpPr txBox="1"/>
          <p:nvPr/>
        </p:nvSpPr>
        <p:spPr>
          <a:xfrm>
            <a:off x="304800" y="826379"/>
            <a:ext cx="323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skillbuilder.aws</a:t>
            </a:r>
            <a:endParaRPr b="0" i="0" sz="32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35" name="Google Shape;535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1130" y="311051"/>
            <a:ext cx="1389772" cy="1389772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91"/>
          <p:cNvSpPr txBox="1"/>
          <p:nvPr/>
        </p:nvSpPr>
        <p:spPr>
          <a:xfrm>
            <a:off x="304800" y="3067050"/>
            <a:ext cx="5132100" cy="20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Create a free account on AWS Skill Builder to gain in-demand skills </a:t>
            </a:r>
            <a:endParaRPr b="1" i="0" sz="40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Subtitle, and Content">
  <p:cSld name="1_Title, Subtitle, and Content">
    <p:bg>
      <p:bgPr>
        <a:solidFill>
          <a:srgbClr val="161D26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>
            <p:ph idx="1" type="body"/>
          </p:nvPr>
        </p:nvSpPr>
        <p:spPr>
          <a:xfrm>
            <a:off x="502225" y="1842447"/>
            <a:ext cx="10532792" cy="4258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type="title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2" type="body"/>
          </p:nvPr>
        </p:nvSpPr>
        <p:spPr>
          <a:xfrm>
            <a:off x="502225" y="1148344"/>
            <a:ext cx="10532792" cy="366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unch_Features">
  <p:cSld name="Launch_Features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92"/>
          <p:cNvSpPr txBox="1"/>
          <p:nvPr/>
        </p:nvSpPr>
        <p:spPr>
          <a:xfrm>
            <a:off x="1368239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" name="Google Shape;540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501" y="6428661"/>
            <a:ext cx="388818" cy="219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1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21.xml"/><Relationship Id="rId44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20.xml"/><Relationship Id="rId43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23.xml"/><Relationship Id="rId46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22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47" Type="http://schemas.openxmlformats.org/officeDocument/2006/relationships/theme" Target="../theme/theme2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64.xml"/><Relationship Id="rId42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89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69.xml"/><Relationship Id="rId47" Type="http://schemas.openxmlformats.org/officeDocument/2006/relationships/theme" Target="../theme/theme3.xml"/><Relationship Id="rId28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1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61D2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71500" y="6428661"/>
            <a:ext cx="388818" cy="23251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60">
          <p15:clr>
            <a:srgbClr val="F26B43"/>
          </p15:clr>
        </p15:guide>
        <p15:guide id="2" pos="7320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orient="horz" pos="39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61D26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7"/>
          <p:cNvSpPr txBox="1"/>
          <p:nvPr/>
        </p:nvSpPr>
        <p:spPr>
          <a:xfrm>
            <a:off x="1368239" y="6476853"/>
            <a:ext cx="3962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© 2025, Amazon Web Services, Inc. or its affiliates. All rights reserved.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4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71500" y="6428661"/>
            <a:ext cx="388818" cy="23251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9" name="Google Shape;279;p4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60">
          <p15:clr>
            <a:srgbClr val="F26B43"/>
          </p15:clr>
        </p15:guide>
        <p15:guide id="2" pos="7320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orient="horz" pos="3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jpg"/><Relationship Id="rId4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93"/>
          <p:cNvSpPr txBox="1"/>
          <p:nvPr>
            <p:ph idx="1" type="body"/>
          </p:nvPr>
        </p:nvSpPr>
        <p:spPr>
          <a:xfrm>
            <a:off x="458909" y="-1878571"/>
            <a:ext cx="10511618" cy="1393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/>
          </a:p>
        </p:txBody>
      </p:sp>
      <p:sp>
        <p:nvSpPr>
          <p:cNvPr id="546" name="Google Shape;546;p93"/>
          <p:cNvSpPr txBox="1"/>
          <p:nvPr>
            <p:ph idx="8" type="body"/>
          </p:nvPr>
        </p:nvSpPr>
        <p:spPr>
          <a:xfrm>
            <a:off x="471539" y="2085707"/>
            <a:ext cx="4606898" cy="3620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/>
              <a:t>TORONTO | JUNE 03, 2026</a:t>
            </a:r>
            <a:endParaRPr/>
          </a:p>
        </p:txBody>
      </p:sp>
      <p:pic>
        <p:nvPicPr>
          <p:cNvPr id="547" name="Google Shape;54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909" y="2257761"/>
            <a:ext cx="5984094" cy="12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02"/>
          <p:cNvSpPr txBox="1"/>
          <p:nvPr>
            <p:ph type="title"/>
          </p:nvPr>
        </p:nvSpPr>
        <p:spPr>
          <a:xfrm>
            <a:off x="502920" y="37490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Choosing the region and AZ</a:t>
            </a:r>
            <a:endParaRPr sz="3000"/>
          </a:p>
        </p:txBody>
      </p:sp>
      <p:pic>
        <p:nvPicPr>
          <p:cNvPr id="643" name="Google Shape;643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9144003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03"/>
          <p:cNvSpPr txBox="1"/>
          <p:nvPr>
            <p:ph type="title"/>
          </p:nvPr>
        </p:nvSpPr>
        <p:spPr>
          <a:xfrm>
            <a:off x="502920" y="374904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Play"/>
              <a:buNone/>
            </a:pPr>
            <a:r>
              <a:rPr lang="en-US" sz="3000"/>
              <a:t>Selecting the Image and blueprint </a:t>
            </a:r>
            <a:endParaRPr sz="3000"/>
          </a:p>
        </p:txBody>
      </p:sp>
      <p:pic>
        <p:nvPicPr>
          <p:cNvPr id="649" name="Google Shape;649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9144003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04"/>
          <p:cNvSpPr txBox="1"/>
          <p:nvPr>
            <p:ph type="title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Choosing the instance type and size</a:t>
            </a:r>
            <a:endParaRPr sz="3000"/>
          </a:p>
        </p:txBody>
      </p:sp>
      <p:pic>
        <p:nvPicPr>
          <p:cNvPr id="655" name="Google Shape;655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741005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05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Instance up and running</a:t>
            </a:r>
            <a:endParaRPr sz="3000"/>
          </a:p>
        </p:txBody>
      </p:sp>
      <p:pic>
        <p:nvPicPr>
          <p:cNvPr id="661" name="Google Shape;661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914399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6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Create and  Attach a static IP</a:t>
            </a:r>
            <a:endParaRPr sz="3000"/>
          </a:p>
        </p:txBody>
      </p:sp>
      <p:pic>
        <p:nvPicPr>
          <p:cNvPr id="667" name="Google Shape;667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5" y="2057400"/>
            <a:ext cx="9144003" cy="429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07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ssh to get the token</a:t>
            </a:r>
            <a:endParaRPr sz="3000"/>
          </a:p>
        </p:txBody>
      </p:sp>
      <p:pic>
        <p:nvPicPr>
          <p:cNvPr id="673" name="Google Shape;673;p107" title="unnamed.png"/>
          <p:cNvPicPr preferRelativeResize="0"/>
          <p:nvPr/>
        </p:nvPicPr>
        <p:blipFill rotWithShape="1">
          <a:blip r:embed="rId3">
            <a:alphaModFix/>
          </a:blip>
          <a:srcRect b="20" l="0" r="0" t="10"/>
          <a:stretch/>
        </p:blipFill>
        <p:spPr>
          <a:xfrm>
            <a:off x="1645920" y="1783080"/>
            <a:ext cx="9449727" cy="440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08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Enter the token to send the pairing request</a:t>
            </a:r>
            <a:endParaRPr sz="3000"/>
          </a:p>
        </p:txBody>
      </p:sp>
      <p:pic>
        <p:nvPicPr>
          <p:cNvPr id="679" name="Google Shape;679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9144003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9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continue in the interactive cli to approve</a:t>
            </a:r>
            <a:endParaRPr sz="3000"/>
          </a:p>
        </p:txBody>
      </p:sp>
      <p:pic>
        <p:nvPicPr>
          <p:cNvPr id="685" name="Google Shape;685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7662700" cy="449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10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Enter the url and login again to access</a:t>
            </a:r>
            <a:endParaRPr sz="3000"/>
          </a:p>
        </p:txBody>
      </p:sp>
      <p:pic>
        <p:nvPicPr>
          <p:cNvPr id="691" name="Google Shape;691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8064988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11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Copy the script to create the bedrock role</a:t>
            </a:r>
            <a:endParaRPr sz="3000"/>
          </a:p>
        </p:txBody>
      </p:sp>
      <p:pic>
        <p:nvPicPr>
          <p:cNvPr id="697" name="Google Shape;697;p111"/>
          <p:cNvPicPr preferRelativeResize="0"/>
          <p:nvPr/>
        </p:nvPicPr>
        <p:blipFill rotWithShape="1">
          <a:blip r:embed="rId3">
            <a:alphaModFix/>
          </a:blip>
          <a:srcRect b="7360" l="-3750" r="3750" t="-7360"/>
          <a:stretch/>
        </p:blipFill>
        <p:spPr>
          <a:xfrm>
            <a:off x="1645920" y="1783080"/>
            <a:ext cx="9144001" cy="3166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94"/>
          <p:cNvSpPr txBox="1"/>
          <p:nvPr>
            <p:ph idx="2" type="body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Ajay Dhungel</a:t>
            </a:r>
            <a:endParaRPr/>
          </a:p>
        </p:txBody>
      </p:sp>
      <p:sp>
        <p:nvSpPr>
          <p:cNvPr id="553" name="Google Shape;553;p94"/>
          <p:cNvSpPr txBox="1"/>
          <p:nvPr>
            <p:ph type="title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/>
              <a:t>Building a Personal AI Assistant in minutes with OpenClaw on AWS</a:t>
            </a:r>
            <a:endParaRPr/>
          </a:p>
        </p:txBody>
      </p:sp>
      <p:pic>
        <p:nvPicPr>
          <p:cNvPr id="554" name="Google Shape;554;p94"/>
          <p:cNvPicPr preferRelativeResize="0"/>
          <p:nvPr/>
        </p:nvPicPr>
        <p:blipFill rotWithShape="1">
          <a:blip r:embed="rId3">
            <a:alphaModFix/>
          </a:blip>
          <a:srcRect b="-49656" l="0" r="-49656" t="0"/>
          <a:stretch/>
        </p:blipFill>
        <p:spPr>
          <a:xfrm>
            <a:off x="1728625" y="288725"/>
            <a:ext cx="1325550" cy="132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12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Running the script to allow Bedrock permission</a:t>
            </a:r>
            <a:endParaRPr sz="3000"/>
          </a:p>
        </p:txBody>
      </p:sp>
      <p:pic>
        <p:nvPicPr>
          <p:cNvPr id="703" name="Google Shape;703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0683" y="1783080"/>
            <a:ext cx="8466668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13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Create your first agent</a:t>
            </a:r>
            <a:endParaRPr sz="3000"/>
          </a:p>
        </p:txBody>
      </p:sp>
      <p:pic>
        <p:nvPicPr>
          <p:cNvPr id="709" name="Google Shape;709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9292682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14"/>
          <p:cNvSpPr txBox="1"/>
          <p:nvPr>
            <p:ph idx="1" type="body"/>
          </p:nvPr>
        </p:nvSpPr>
        <p:spPr>
          <a:xfrm>
            <a:off x="502225" y="1583647"/>
            <a:ext cx="10532700" cy="42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AWS account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AWS CLI configured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Terraform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Ansible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Telegram bot token from BotFather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Google OAuth credentials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Notion API key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114"/>
          <p:cNvSpPr txBox="1"/>
          <p:nvPr>
            <p:ph type="title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Automating it all </a:t>
            </a:r>
            <a:endParaRPr sz="3000"/>
          </a:p>
        </p:txBody>
      </p:sp>
      <p:sp>
        <p:nvSpPr>
          <p:cNvPr id="716" name="Google Shape;716;p114"/>
          <p:cNvSpPr txBox="1"/>
          <p:nvPr>
            <p:ph idx="2" type="body"/>
          </p:nvPr>
        </p:nvSpPr>
        <p:spPr>
          <a:xfrm>
            <a:off x="502225" y="1148344"/>
            <a:ext cx="10532792" cy="366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/>
              <a:t>Prerequisites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61D26"/>
        </a:solidFill>
      </p:bgPr>
    </p:bg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15"/>
          <p:cNvSpPr txBox="1"/>
          <p:nvPr>
            <p:ph idx="1" type="body"/>
          </p:nvPr>
        </p:nvSpPr>
        <p:spPr>
          <a:xfrm>
            <a:off x="476250" y="-1610418"/>
            <a:ext cx="2863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Explore our products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722" name="Google Shape;722;p115"/>
          <p:cNvSpPr txBox="1"/>
          <p:nvPr>
            <p:ph idx="2" type="body"/>
          </p:nvPr>
        </p:nvSpPr>
        <p:spPr>
          <a:xfrm>
            <a:off x="4132966" y="-1609855"/>
            <a:ext cx="2863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</p:txBody>
      </p:sp>
      <p:sp>
        <p:nvSpPr>
          <p:cNvPr id="723" name="Google Shape;723;p115"/>
          <p:cNvSpPr txBox="1"/>
          <p:nvPr>
            <p:ph idx="5" type="body"/>
          </p:nvPr>
        </p:nvSpPr>
        <p:spPr>
          <a:xfrm>
            <a:off x="7751656" y="-1609855"/>
            <a:ext cx="2863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</p:txBody>
      </p:sp>
      <p:sp>
        <p:nvSpPr>
          <p:cNvPr id="724" name="Google Shape;724;p115"/>
          <p:cNvSpPr txBox="1"/>
          <p:nvPr>
            <p:ph type="title"/>
          </p:nvPr>
        </p:nvSpPr>
        <p:spPr>
          <a:xfrm>
            <a:off x="471539" y="1109243"/>
            <a:ext cx="100179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Resources and Automation</a:t>
            </a:r>
            <a:endParaRPr sz="3000"/>
          </a:p>
        </p:txBody>
      </p:sp>
      <p:sp>
        <p:nvSpPr>
          <p:cNvPr id="725" name="Google Shape;725;p115"/>
          <p:cNvSpPr/>
          <p:nvPr/>
        </p:nvSpPr>
        <p:spPr>
          <a:xfrm rot="10800000">
            <a:off x="571613" y="2151152"/>
            <a:ext cx="3144600" cy="3265800"/>
          </a:xfrm>
          <a:prstGeom prst="roundRect">
            <a:avLst>
              <a:gd fmla="val 4824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t/>
            </a:r>
            <a:endParaRPr b="0" i="0" sz="1800" u="none" cap="none" strike="noStrike">
              <a:solidFill>
                <a:srgbClr val="232F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115"/>
          <p:cNvSpPr txBox="1"/>
          <p:nvPr/>
        </p:nvSpPr>
        <p:spPr>
          <a:xfrm>
            <a:off x="888164" y="2857605"/>
            <a:ext cx="2511300" cy="20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300" lIns="0" spcFirstLastPara="1" rIns="0" wrap="square" tIns="1463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Play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Terraform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lay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provisions the Lightsail instance, static IP, firewall rules, and Bedrock IAM role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115"/>
          <p:cNvSpPr/>
          <p:nvPr/>
        </p:nvSpPr>
        <p:spPr>
          <a:xfrm rot="10800000">
            <a:off x="4330566" y="2151152"/>
            <a:ext cx="3144600" cy="3265800"/>
          </a:xfrm>
          <a:prstGeom prst="roundRect">
            <a:avLst>
              <a:gd fmla="val 4824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t/>
            </a:r>
            <a:endParaRPr b="0" i="0" sz="1800" u="none" cap="none" strike="noStrike">
              <a:solidFill>
                <a:srgbClr val="232F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115"/>
          <p:cNvSpPr txBox="1"/>
          <p:nvPr/>
        </p:nvSpPr>
        <p:spPr>
          <a:xfrm>
            <a:off x="4643275" y="2857605"/>
            <a:ext cx="2511300" cy="20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300" lIns="0" spcFirstLastPara="1" rIns="0" wrap="square" tIns="1463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Play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Ansible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lay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configures OpenClaw on the server, agents, MCP servers, Telegram, cron jobs</a:t>
            </a:r>
            <a:endParaRPr b="0" i="0" sz="16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lay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729" name="Google Shape;729;p115"/>
          <p:cNvSpPr/>
          <p:nvPr/>
        </p:nvSpPr>
        <p:spPr>
          <a:xfrm rot="10800000">
            <a:off x="8089518" y="2151152"/>
            <a:ext cx="3144600" cy="3265800"/>
          </a:xfrm>
          <a:prstGeom prst="roundRect">
            <a:avLst>
              <a:gd fmla="val 4824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t/>
            </a:r>
            <a:endParaRPr b="0" i="0" sz="1800" u="none" cap="none" strike="noStrike">
              <a:solidFill>
                <a:srgbClr val="232F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115"/>
          <p:cNvSpPr txBox="1"/>
          <p:nvPr/>
        </p:nvSpPr>
        <p:spPr>
          <a:xfrm>
            <a:off x="8429442" y="2857605"/>
            <a:ext cx="2511300" cy="20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300" lIns="0" spcFirstLastPara="1" rIns="0" wrap="square" tIns="1463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Play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Makefile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lay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The single entry point, wraps everything into simple commands like make configure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115"/>
          <p:cNvSpPr/>
          <p:nvPr/>
        </p:nvSpPr>
        <p:spPr>
          <a:xfrm>
            <a:off x="888164" y="2470841"/>
            <a:ext cx="1445100" cy="314100"/>
          </a:xfrm>
          <a:prstGeom prst="roundRect">
            <a:avLst>
              <a:gd fmla="val 18422" name="adj"/>
            </a:avLst>
          </a:prstGeom>
          <a:noFill/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115"/>
          <p:cNvSpPr/>
          <p:nvPr/>
        </p:nvSpPr>
        <p:spPr>
          <a:xfrm>
            <a:off x="4635224" y="2470841"/>
            <a:ext cx="2511300" cy="314100"/>
          </a:xfrm>
          <a:prstGeom prst="roundRect">
            <a:avLst>
              <a:gd fmla="val 18422" name="adj"/>
            </a:avLst>
          </a:prstGeom>
          <a:noFill/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Configure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115"/>
          <p:cNvSpPr/>
          <p:nvPr/>
        </p:nvSpPr>
        <p:spPr>
          <a:xfrm>
            <a:off x="8424150" y="2470850"/>
            <a:ext cx="989400" cy="314100"/>
          </a:xfrm>
          <a:prstGeom prst="roundRect">
            <a:avLst>
              <a:gd fmla="val 18422" name="adj"/>
            </a:avLst>
          </a:prstGeom>
          <a:noFill/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Orchestrate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61D26"/>
        </a:solid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6"/>
          <p:cNvSpPr txBox="1"/>
          <p:nvPr>
            <p:ph idx="1" type="body"/>
          </p:nvPr>
        </p:nvSpPr>
        <p:spPr>
          <a:xfrm>
            <a:off x="499250" y="1726451"/>
            <a:ext cx="35787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HOW WE MAKE THIS HAPPEN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739" name="Google Shape;739;p116"/>
          <p:cNvSpPr txBox="1"/>
          <p:nvPr>
            <p:ph idx="2" type="body"/>
          </p:nvPr>
        </p:nvSpPr>
        <p:spPr>
          <a:xfrm>
            <a:off x="486621" y="3876483"/>
            <a:ext cx="35913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/>
              <a:t>Automate creation of these </a:t>
            </a:r>
            <a:br>
              <a:rPr lang="en-US"/>
            </a:br>
            <a:r>
              <a:rPr lang="en-US"/>
              <a:t>resource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40" name="Google Shape;740;p116"/>
          <p:cNvSpPr txBox="1"/>
          <p:nvPr>
            <p:ph idx="3" type="body"/>
          </p:nvPr>
        </p:nvSpPr>
        <p:spPr>
          <a:xfrm>
            <a:off x="5166144" y="1726451"/>
            <a:ext cx="6396000" cy="3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7025" lvl="0" marL="3429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50"/>
              <a:buChar char="•"/>
            </a:pPr>
            <a:r>
              <a:rPr lang="en-US" sz="1750"/>
              <a:t>Lightsail instance </a:t>
            </a:r>
            <a:endParaRPr sz="1750"/>
          </a:p>
          <a:p>
            <a:pPr indent="-327025" lvl="0" marL="3429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1750"/>
              <a:buChar char="•"/>
            </a:pPr>
            <a:r>
              <a:rPr lang="en-US" sz="1750"/>
              <a:t>Static IP, attached to the instance</a:t>
            </a:r>
            <a:endParaRPr sz="1750"/>
          </a:p>
          <a:p>
            <a:pPr indent="-327025" lvl="0" marL="3429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1750"/>
              <a:buChar char="•"/>
            </a:pPr>
            <a:r>
              <a:rPr lang="en-US" sz="1750"/>
              <a:t>Firewall rules</a:t>
            </a:r>
            <a:endParaRPr sz="1750"/>
          </a:p>
          <a:p>
            <a:pPr indent="-327025" lvl="0" marL="3429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1750"/>
              <a:buChar char="•"/>
            </a:pPr>
            <a:r>
              <a:rPr lang="en-US" sz="1750"/>
              <a:t>Bedrock IAM role</a:t>
            </a:r>
            <a:endParaRPr sz="1750"/>
          </a:p>
          <a:p>
            <a:pPr indent="-215900" lvl="0" marL="3429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650"/>
              <a:buNone/>
            </a:pPr>
            <a:r>
              <a:t/>
            </a:r>
            <a:endParaRPr sz="1750"/>
          </a:p>
          <a:p>
            <a:pPr indent="-215900" lvl="0" marL="3429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650"/>
              <a:buNone/>
            </a:pPr>
            <a:r>
              <a:t/>
            </a:r>
            <a:endParaRPr sz="1750"/>
          </a:p>
          <a:p>
            <a:pPr indent="-215900" lvl="0" marL="3429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650"/>
              <a:buNone/>
            </a:pPr>
            <a:r>
              <a:t/>
            </a:r>
            <a:endParaRPr sz="1750"/>
          </a:p>
          <a:p>
            <a:pPr indent="-215900" lvl="0" marL="342900" marR="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650"/>
              <a:buFont typeface="Arial"/>
              <a:buNone/>
            </a:pPr>
            <a:r>
              <a:t/>
            </a:r>
            <a:endParaRPr sz="1750"/>
          </a:p>
        </p:txBody>
      </p:sp>
      <p:sp>
        <p:nvSpPr>
          <p:cNvPr id="741" name="Google Shape;741;p116"/>
          <p:cNvSpPr txBox="1"/>
          <p:nvPr>
            <p:ph type="title"/>
          </p:nvPr>
        </p:nvSpPr>
        <p:spPr>
          <a:xfrm>
            <a:off x="471539" y="2049517"/>
            <a:ext cx="3591300" cy="16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/>
              <a:t>Terraform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61D26"/>
        </a:solidFill>
      </p:bgPr>
    </p:bg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17"/>
          <p:cNvSpPr txBox="1"/>
          <p:nvPr>
            <p:ph idx="1" type="body"/>
          </p:nvPr>
        </p:nvSpPr>
        <p:spPr>
          <a:xfrm>
            <a:off x="499250" y="1726451"/>
            <a:ext cx="35787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HOW WE MAKE THIS HAPPEN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747" name="Google Shape;747;p117"/>
          <p:cNvSpPr txBox="1"/>
          <p:nvPr>
            <p:ph idx="2" type="body"/>
          </p:nvPr>
        </p:nvSpPr>
        <p:spPr>
          <a:xfrm>
            <a:off x="486621" y="3876483"/>
            <a:ext cx="35913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/>
              <a:t>Automatically perform the following steps</a:t>
            </a:r>
            <a:endParaRPr/>
          </a:p>
        </p:txBody>
      </p:sp>
      <p:sp>
        <p:nvSpPr>
          <p:cNvPr id="748" name="Google Shape;748;p117"/>
          <p:cNvSpPr txBox="1"/>
          <p:nvPr>
            <p:ph idx="3" type="body"/>
          </p:nvPr>
        </p:nvSpPr>
        <p:spPr>
          <a:xfrm>
            <a:off x="5166144" y="1726451"/>
            <a:ext cx="6396000" cy="3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7025" lvl="0" marL="3429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50"/>
              <a:buChar char="•"/>
            </a:pPr>
            <a:r>
              <a:rPr lang="en-US" sz="1750"/>
              <a:t>Install  and starts the OpenClaw gateway</a:t>
            </a:r>
            <a:endParaRPr sz="1750"/>
          </a:p>
          <a:p>
            <a:pPr indent="0" lvl="0" marL="3429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750"/>
          </a:p>
          <a:p>
            <a:pPr indent="-327025" lvl="0" marL="3429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50"/>
              <a:buChar char="•"/>
            </a:pPr>
            <a:r>
              <a:rPr lang="en-US" sz="1750"/>
              <a:t>Deploys the orchestrator agent with its soul and prompt</a:t>
            </a:r>
            <a:endParaRPr sz="1750"/>
          </a:p>
          <a:p>
            <a:pPr indent="0" lvl="0" marL="3429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750"/>
          </a:p>
          <a:p>
            <a:pPr indent="-327025" lvl="0" marL="3429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50"/>
              <a:buChar char="•"/>
            </a:pPr>
            <a:r>
              <a:rPr lang="en-US" sz="1750"/>
              <a:t>Connects MCP servers, Gmail, Calendar, Notion</a:t>
            </a:r>
            <a:endParaRPr sz="1750"/>
          </a:p>
          <a:p>
            <a:pPr indent="0" lvl="0" marL="3429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750"/>
          </a:p>
          <a:p>
            <a:pPr indent="-327025" lvl="0" marL="3429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50"/>
              <a:buChar char="•"/>
            </a:pPr>
            <a:r>
              <a:rPr lang="en-US" sz="1750"/>
              <a:t>Sets the Telegram bot token</a:t>
            </a:r>
            <a:endParaRPr sz="1750"/>
          </a:p>
          <a:p>
            <a:pPr indent="0" lvl="0" marL="3429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750"/>
          </a:p>
          <a:p>
            <a:pPr indent="-327025" lvl="0" marL="3429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50"/>
              <a:buChar char="•"/>
            </a:pPr>
            <a:r>
              <a:rPr lang="en-US" sz="1750"/>
              <a:t>Schedules the morning briefing cron job with the correct timezone</a:t>
            </a:r>
            <a:endParaRPr sz="1750"/>
          </a:p>
          <a:p>
            <a:pPr indent="0" lvl="0" marL="3429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750"/>
          </a:p>
          <a:p>
            <a:pPr indent="-215900" lvl="0" marL="3429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650"/>
              <a:buNone/>
            </a:pPr>
            <a:r>
              <a:t/>
            </a:r>
            <a:endParaRPr sz="1750"/>
          </a:p>
          <a:p>
            <a:pPr indent="-215900" lvl="0" marL="3429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650"/>
              <a:buNone/>
            </a:pPr>
            <a:r>
              <a:t/>
            </a:r>
            <a:endParaRPr sz="1750"/>
          </a:p>
          <a:p>
            <a:pPr indent="-215900" lvl="0" marL="3429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650"/>
              <a:buNone/>
            </a:pPr>
            <a:r>
              <a:t/>
            </a:r>
            <a:endParaRPr sz="1750"/>
          </a:p>
          <a:p>
            <a:pPr indent="-215900" lvl="0" marL="342900" marR="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650"/>
              <a:buFont typeface="Arial"/>
              <a:buNone/>
            </a:pPr>
            <a:r>
              <a:t/>
            </a:r>
            <a:endParaRPr sz="1750"/>
          </a:p>
        </p:txBody>
      </p:sp>
      <p:sp>
        <p:nvSpPr>
          <p:cNvPr id="749" name="Google Shape;749;p117"/>
          <p:cNvSpPr txBox="1"/>
          <p:nvPr>
            <p:ph type="title"/>
          </p:nvPr>
        </p:nvSpPr>
        <p:spPr>
          <a:xfrm>
            <a:off x="471539" y="2049517"/>
            <a:ext cx="3591300" cy="16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/>
              <a:t>Ansible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61D26"/>
        </a:solid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18"/>
          <p:cNvSpPr txBox="1"/>
          <p:nvPr>
            <p:ph idx="1" type="body"/>
          </p:nvPr>
        </p:nvSpPr>
        <p:spPr>
          <a:xfrm>
            <a:off x="499250" y="1726451"/>
            <a:ext cx="35787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HOW WE MAKE THIS HAPPEN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755" name="Google Shape;755;p118"/>
          <p:cNvSpPr txBox="1"/>
          <p:nvPr>
            <p:ph idx="2" type="body"/>
          </p:nvPr>
        </p:nvSpPr>
        <p:spPr>
          <a:xfrm>
            <a:off x="486621" y="3876483"/>
            <a:ext cx="35913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One command. No flags. No syntax to remember.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756" name="Google Shape;756;p118"/>
          <p:cNvSpPr txBox="1"/>
          <p:nvPr>
            <p:ph idx="3" type="body"/>
          </p:nvPr>
        </p:nvSpPr>
        <p:spPr>
          <a:xfrm>
            <a:off x="5015425" y="1726450"/>
            <a:ext cx="70170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9725" lvl="0" marL="4572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lang="en-US" sz="1750">
                <a:latin typeface="Arial"/>
                <a:ea typeface="Arial"/>
                <a:cs typeface="Arial"/>
                <a:sym typeface="Arial"/>
              </a:rPr>
              <a:t>make apply → runs Terraform</a:t>
            </a:r>
            <a:endParaRPr sz="175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750">
              <a:latin typeface="Arial"/>
              <a:ea typeface="Arial"/>
              <a:cs typeface="Arial"/>
              <a:sym typeface="Arial"/>
            </a:endParaRPr>
          </a:p>
          <a:p>
            <a:pPr indent="-339725" lvl="0" marL="4572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lang="en-US" sz="1750">
                <a:latin typeface="Arial"/>
                <a:ea typeface="Arial"/>
                <a:cs typeface="Arial"/>
                <a:sym typeface="Arial"/>
              </a:rPr>
              <a:t>make configure → runs Ansible</a:t>
            </a:r>
            <a:endParaRPr sz="175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750">
              <a:latin typeface="Arial"/>
              <a:ea typeface="Arial"/>
              <a:cs typeface="Arial"/>
              <a:sym typeface="Arial"/>
            </a:endParaRPr>
          </a:p>
          <a:p>
            <a:pPr indent="-339725" lvl="0" marL="45720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lang="en-US" sz="1750">
                <a:latin typeface="Arial"/>
                <a:ea typeface="Arial"/>
                <a:cs typeface="Arial"/>
                <a:sym typeface="Arial"/>
              </a:rPr>
              <a:t>make destroy → tears everything down</a:t>
            </a:r>
            <a:endParaRPr sz="175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7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18"/>
          <p:cNvSpPr txBox="1"/>
          <p:nvPr>
            <p:ph type="title"/>
          </p:nvPr>
        </p:nvSpPr>
        <p:spPr>
          <a:xfrm>
            <a:off x="471539" y="2049517"/>
            <a:ext cx="3591300" cy="16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/>
              <a:t>Why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/>
              <a:t>Makefile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19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en-US"/>
              <a:t>Openclaw in action</a:t>
            </a:r>
            <a:endParaRPr/>
          </a:p>
        </p:txBody>
      </p:sp>
      <p:pic>
        <p:nvPicPr>
          <p:cNvPr id="763" name="Google Shape;763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20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en-US"/>
              <a:t>Openclaw in action</a:t>
            </a:r>
            <a:endParaRPr/>
          </a:p>
        </p:txBody>
      </p:sp>
      <p:pic>
        <p:nvPicPr>
          <p:cNvPr id="769" name="Google Shape;769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9144003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121"/>
          <p:cNvPicPr preferRelativeResize="0"/>
          <p:nvPr/>
        </p:nvPicPr>
        <p:blipFill rotWithShape="1">
          <a:blip r:embed="rId3">
            <a:alphaModFix/>
          </a:blip>
          <a:srcRect b="-5140" l="1540" r="-1540" t="5140"/>
          <a:stretch/>
        </p:blipFill>
        <p:spPr>
          <a:xfrm>
            <a:off x="1645920" y="1783080"/>
            <a:ext cx="9144003" cy="4571999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121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en-US"/>
              <a:t>Openclaw in action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61D26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95"/>
          <p:cNvSpPr txBox="1"/>
          <p:nvPr>
            <p:ph idx="1" type="body"/>
          </p:nvPr>
        </p:nvSpPr>
        <p:spPr>
          <a:xfrm>
            <a:off x="476250" y="-1610418"/>
            <a:ext cx="2863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Explore our products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560" name="Google Shape;560;p95"/>
          <p:cNvSpPr txBox="1"/>
          <p:nvPr>
            <p:ph idx="2" type="body"/>
          </p:nvPr>
        </p:nvSpPr>
        <p:spPr>
          <a:xfrm>
            <a:off x="4132966" y="-1609855"/>
            <a:ext cx="2863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</p:txBody>
      </p:sp>
      <p:sp>
        <p:nvSpPr>
          <p:cNvPr id="561" name="Google Shape;561;p95"/>
          <p:cNvSpPr txBox="1"/>
          <p:nvPr>
            <p:ph idx="5" type="body"/>
          </p:nvPr>
        </p:nvSpPr>
        <p:spPr>
          <a:xfrm>
            <a:off x="7751656" y="-1609855"/>
            <a:ext cx="2863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</p:txBody>
      </p:sp>
      <p:sp>
        <p:nvSpPr>
          <p:cNvPr id="562" name="Google Shape;562;p95"/>
          <p:cNvSpPr txBox="1"/>
          <p:nvPr>
            <p:ph type="title"/>
          </p:nvPr>
        </p:nvSpPr>
        <p:spPr>
          <a:xfrm>
            <a:off x="502920" y="374904"/>
            <a:ext cx="100179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000"/>
              <a:t>What is OpenClaw?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Play"/>
              <a:buNone/>
            </a:pPr>
            <a:r>
              <a:t/>
            </a:r>
            <a:endParaRPr sz="3000"/>
          </a:p>
        </p:txBody>
      </p:sp>
      <p:sp>
        <p:nvSpPr>
          <p:cNvPr id="563" name="Google Shape;563;p95"/>
          <p:cNvSpPr/>
          <p:nvPr/>
        </p:nvSpPr>
        <p:spPr>
          <a:xfrm rot="10800000">
            <a:off x="571613" y="2151152"/>
            <a:ext cx="3144600" cy="3265800"/>
          </a:xfrm>
          <a:prstGeom prst="roundRect">
            <a:avLst>
              <a:gd fmla="val 4824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t/>
            </a:r>
            <a:endParaRPr b="0" i="0" sz="1800" u="none" cap="none" strike="noStrike">
              <a:solidFill>
                <a:srgbClr val="232F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95"/>
          <p:cNvSpPr txBox="1"/>
          <p:nvPr/>
        </p:nvSpPr>
        <p:spPr>
          <a:xfrm>
            <a:off x="864989" y="3045680"/>
            <a:ext cx="2511300" cy="20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300" lIns="0" spcFirstLastPara="1" rIns="0" wrap="square" tIns="1463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self-hosted AI agent that runs 24/7 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lay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95"/>
          <p:cNvSpPr/>
          <p:nvPr/>
        </p:nvSpPr>
        <p:spPr>
          <a:xfrm rot="10800000">
            <a:off x="4330566" y="2151152"/>
            <a:ext cx="3144600" cy="3265800"/>
          </a:xfrm>
          <a:prstGeom prst="roundRect">
            <a:avLst>
              <a:gd fmla="val 4824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t/>
            </a:r>
            <a:endParaRPr b="0" i="0" sz="1800" u="none" cap="none" strike="noStrike">
              <a:solidFill>
                <a:srgbClr val="232F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95"/>
          <p:cNvSpPr txBox="1"/>
          <p:nvPr/>
        </p:nvSpPr>
        <p:spPr>
          <a:xfrm>
            <a:off x="4643275" y="2857605"/>
            <a:ext cx="2511300" cy="20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300" lIns="0" spcFirstLastPara="1" rIns="0" wrap="square" tIns="1463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connects to your messaging apps 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lay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95"/>
          <p:cNvSpPr/>
          <p:nvPr/>
        </p:nvSpPr>
        <p:spPr>
          <a:xfrm rot="10800000">
            <a:off x="8089518" y="2151152"/>
            <a:ext cx="3144600" cy="3265800"/>
          </a:xfrm>
          <a:prstGeom prst="roundRect">
            <a:avLst>
              <a:gd fmla="val 4824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t/>
            </a:r>
            <a:endParaRPr b="0" i="0" sz="1800" u="none" cap="none" strike="noStrike">
              <a:solidFill>
                <a:srgbClr val="232F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95"/>
          <p:cNvSpPr txBox="1"/>
          <p:nvPr/>
        </p:nvSpPr>
        <p:spPr>
          <a:xfrm>
            <a:off x="8429442" y="2857605"/>
            <a:ext cx="2511300" cy="20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300" lIns="0" spcFirstLastPara="1" rIns="0" wrap="square" tIns="1463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lay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acts on your behalf  when you're not at your desk.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95"/>
          <p:cNvSpPr/>
          <p:nvPr/>
        </p:nvSpPr>
        <p:spPr>
          <a:xfrm>
            <a:off x="888175" y="2470850"/>
            <a:ext cx="1821000" cy="522600"/>
          </a:xfrm>
          <a:prstGeom prst="roundRect">
            <a:avLst>
              <a:gd fmla="val 18422" name="adj"/>
            </a:avLst>
          </a:prstGeom>
          <a:noFill/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Always running AI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95"/>
          <p:cNvSpPr/>
          <p:nvPr/>
        </p:nvSpPr>
        <p:spPr>
          <a:xfrm>
            <a:off x="4635224" y="2470841"/>
            <a:ext cx="2511300" cy="314100"/>
          </a:xfrm>
          <a:prstGeom prst="roundRect">
            <a:avLst>
              <a:gd fmla="val 18422" name="adj"/>
            </a:avLst>
          </a:prstGeom>
          <a:noFill/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Easier access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95"/>
          <p:cNvSpPr/>
          <p:nvPr/>
        </p:nvSpPr>
        <p:spPr>
          <a:xfrm>
            <a:off x="8424150" y="2470850"/>
            <a:ext cx="1645200" cy="314100"/>
          </a:xfrm>
          <a:prstGeom prst="roundRect">
            <a:avLst>
              <a:gd fmla="val 18422" name="adj"/>
            </a:avLst>
          </a:prstGeom>
          <a:noFill/>
          <a:ln cap="flat" cmpd="sng" w="19050">
            <a:solidFill>
              <a:srgbClr val="AB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Autonomous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9143997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122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en-US"/>
              <a:t>Openclaw in action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9025176" cy="37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123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en-US"/>
              <a:t>Openclaw in action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9144003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124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en-US"/>
              <a:t>Openclaw in action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4" y="1783075"/>
            <a:ext cx="9913626" cy="3888874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125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en-US"/>
              <a:t>Openclaw in action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9144003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126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en-US"/>
              <a:t>Openclaw in action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27"/>
          <p:cNvSpPr txBox="1"/>
          <p:nvPr>
            <p:ph idx="1" type="body"/>
          </p:nvPr>
        </p:nvSpPr>
        <p:spPr>
          <a:xfrm>
            <a:off x="502225" y="1583647"/>
            <a:ext cx="10532700" cy="42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Getting started with OpenClaw is easier than you think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24/7 AI agent, no Mac Mini required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Minimum 4GB RAM, otherwise OpenClaw will be slow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Lightsail and Bedrock are billed separately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Fixed public IP, no port forwarding needed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Isolated and secure, your home network stays safe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127"/>
          <p:cNvSpPr txBox="1"/>
          <p:nvPr>
            <p:ph type="title"/>
          </p:nvPr>
        </p:nvSpPr>
        <p:spPr>
          <a:xfrm>
            <a:off x="502225" y="378881"/>
            <a:ext cx="10532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Lessons Learned</a:t>
            </a:r>
            <a:endParaRPr sz="3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28"/>
          <p:cNvSpPr txBox="1"/>
          <p:nvPr>
            <p:ph idx="1" type="body"/>
          </p:nvPr>
        </p:nvSpPr>
        <p:spPr>
          <a:xfrm>
            <a:off x="283478" y="2256150"/>
            <a:ext cx="6773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</a:pPr>
            <a:r>
              <a:rPr lang="en-US"/>
              <a:t>Any Questions?</a:t>
            </a:r>
            <a:endParaRPr/>
          </a:p>
        </p:txBody>
      </p:sp>
      <p:pic>
        <p:nvPicPr>
          <p:cNvPr id="817" name="Google Shape;817;p1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31" r="1331" t="0"/>
          <a:stretch/>
        </p:blipFill>
        <p:spPr>
          <a:xfrm>
            <a:off x="9019310" y="3315305"/>
            <a:ext cx="2147455" cy="2205524"/>
          </a:xfrm>
          <a:prstGeom prst="roundRect">
            <a:avLst>
              <a:gd fmla="val 10690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29"/>
          <p:cNvSpPr txBox="1"/>
          <p:nvPr>
            <p:ph idx="1" type="body"/>
          </p:nvPr>
        </p:nvSpPr>
        <p:spPr>
          <a:xfrm>
            <a:off x="505127" y="1286400"/>
            <a:ext cx="62391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</a:pPr>
            <a:r>
              <a:rPr lang="en-US"/>
              <a:t>Thank you !</a:t>
            </a:r>
            <a:endParaRPr/>
          </a:p>
        </p:txBody>
      </p:sp>
      <p:pic>
        <p:nvPicPr>
          <p:cNvPr id="823" name="Google Shape;823;p1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34" r="1324" t="0"/>
          <a:stretch/>
        </p:blipFill>
        <p:spPr>
          <a:xfrm>
            <a:off x="9100185" y="3315305"/>
            <a:ext cx="2147400" cy="2205600"/>
          </a:xfrm>
          <a:prstGeom prst="roundRect">
            <a:avLst>
              <a:gd fmla="val 10690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24" name="Google Shape;824;p129"/>
          <p:cNvPicPr preferRelativeResize="0"/>
          <p:nvPr/>
        </p:nvPicPr>
        <p:blipFill rotWithShape="1">
          <a:blip r:embed="rId4">
            <a:alphaModFix/>
          </a:blip>
          <a:srcRect b="0" l="-3550" r="3550" t="0"/>
          <a:stretch/>
        </p:blipFill>
        <p:spPr>
          <a:xfrm>
            <a:off x="505125" y="2564000"/>
            <a:ext cx="3511725" cy="3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129"/>
          <p:cNvSpPr txBox="1"/>
          <p:nvPr/>
        </p:nvSpPr>
        <p:spPr>
          <a:xfrm>
            <a:off x="852175" y="5824800"/>
            <a:ext cx="351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Connect with me on Linkedin</a:t>
            </a:r>
            <a:r>
              <a:rPr lang="en-US" sz="1800">
                <a:solidFill>
                  <a:schemeClr val="lt1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61D26"/>
        </a:solid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6"/>
          <p:cNvSpPr txBox="1"/>
          <p:nvPr>
            <p:ph idx="2" type="body"/>
          </p:nvPr>
        </p:nvSpPr>
        <p:spPr>
          <a:xfrm>
            <a:off x="502920" y="374904"/>
            <a:ext cx="4596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3000"/>
              <a:t>The Architecture</a:t>
            </a:r>
            <a:endParaRPr sz="3000"/>
          </a:p>
        </p:txBody>
      </p:sp>
      <p:pic>
        <p:nvPicPr>
          <p:cNvPr id="577" name="Google Shape;577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5920" y="1783080"/>
            <a:ext cx="9144003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61D26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97"/>
          <p:cNvSpPr txBox="1"/>
          <p:nvPr>
            <p:ph idx="2" type="body"/>
          </p:nvPr>
        </p:nvSpPr>
        <p:spPr>
          <a:xfrm>
            <a:off x="502920" y="374904"/>
            <a:ext cx="5403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000"/>
              <a:t>What makes OpenClaw good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3000"/>
          </a:p>
        </p:txBody>
      </p:sp>
      <p:sp>
        <p:nvSpPr>
          <p:cNvPr id="583" name="Google Shape;583;p97"/>
          <p:cNvSpPr txBox="1"/>
          <p:nvPr/>
        </p:nvSpPr>
        <p:spPr>
          <a:xfrm>
            <a:off x="3948106" y="2188404"/>
            <a:ext cx="28290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97"/>
          <p:cNvSpPr/>
          <p:nvPr/>
        </p:nvSpPr>
        <p:spPr>
          <a:xfrm>
            <a:off x="668250" y="2285598"/>
            <a:ext cx="1793400" cy="411300"/>
          </a:xfrm>
          <a:prstGeom prst="roundRect">
            <a:avLst>
              <a:gd fmla="val 18422" name="adj"/>
            </a:avLst>
          </a:prstGeom>
          <a:noFill/>
          <a:ln cap="flat" cmpd="sng" w="19050">
            <a:solidFill>
              <a:srgbClr val="AA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Always on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97"/>
          <p:cNvSpPr/>
          <p:nvPr/>
        </p:nvSpPr>
        <p:spPr>
          <a:xfrm>
            <a:off x="3037824" y="2334205"/>
            <a:ext cx="1733100" cy="314100"/>
          </a:xfrm>
          <a:prstGeom prst="roundRect">
            <a:avLst>
              <a:gd fmla="val 18422" name="adj"/>
            </a:avLst>
          </a:prstGeom>
          <a:noFill/>
          <a:ln cap="flat" cmpd="sng" w="19050">
            <a:solidFill>
              <a:srgbClr val="AA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Smart Context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97"/>
          <p:cNvSpPr/>
          <p:nvPr/>
        </p:nvSpPr>
        <p:spPr>
          <a:xfrm>
            <a:off x="668250" y="2979475"/>
            <a:ext cx="2125800" cy="507900"/>
          </a:xfrm>
          <a:prstGeom prst="roundRect">
            <a:avLst>
              <a:gd fmla="val 18422" name="adj"/>
            </a:avLst>
          </a:prstGeom>
          <a:noFill/>
          <a:ln cap="flat" cmpd="sng" w="19050">
            <a:solidFill>
              <a:srgbClr val="AA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Persistent Memory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97"/>
          <p:cNvSpPr/>
          <p:nvPr/>
        </p:nvSpPr>
        <p:spPr>
          <a:xfrm>
            <a:off x="3037825" y="2955175"/>
            <a:ext cx="2380200" cy="507900"/>
          </a:xfrm>
          <a:prstGeom prst="roundRect">
            <a:avLst>
              <a:gd fmla="val 18422" name="adj"/>
            </a:avLst>
          </a:prstGeom>
          <a:noFill/>
          <a:ln cap="flat" cmpd="sng" w="19050">
            <a:solidFill>
              <a:srgbClr val="AA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Agentic Orchestration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97"/>
          <p:cNvSpPr/>
          <p:nvPr/>
        </p:nvSpPr>
        <p:spPr>
          <a:xfrm>
            <a:off x="668261" y="3769939"/>
            <a:ext cx="2125800" cy="314100"/>
          </a:xfrm>
          <a:prstGeom prst="roundRect">
            <a:avLst>
              <a:gd fmla="val 18422" name="adj"/>
            </a:avLst>
          </a:prstGeom>
          <a:noFill/>
          <a:ln cap="flat" cmpd="sng" w="19050">
            <a:solidFill>
              <a:srgbClr val="AA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Injection-Safe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97"/>
          <p:cNvSpPr/>
          <p:nvPr/>
        </p:nvSpPr>
        <p:spPr>
          <a:xfrm>
            <a:off x="3112061" y="3769962"/>
            <a:ext cx="2125800" cy="314100"/>
          </a:xfrm>
          <a:prstGeom prst="roundRect">
            <a:avLst>
              <a:gd fmla="val 18422" name="adj"/>
            </a:avLst>
          </a:prstGeom>
          <a:noFill/>
          <a:ln cap="flat" cmpd="sng" w="19050">
            <a:solidFill>
              <a:srgbClr val="AA007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Model Agnostic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Google Shape;590;p97"/>
          <p:cNvPicPr preferRelativeResize="0"/>
          <p:nvPr/>
        </p:nvPicPr>
        <p:blipFill rotWithShape="1">
          <a:blip r:embed="rId3">
            <a:alphaModFix/>
          </a:blip>
          <a:srcRect b="9270" l="0" r="0" t="3110"/>
          <a:stretch/>
        </p:blipFill>
        <p:spPr>
          <a:xfrm>
            <a:off x="6603525" y="1328500"/>
            <a:ext cx="4767974" cy="376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61D26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8"/>
          <p:cNvSpPr txBox="1"/>
          <p:nvPr>
            <p:ph idx="1" type="body"/>
          </p:nvPr>
        </p:nvSpPr>
        <p:spPr>
          <a:xfrm>
            <a:off x="499250" y="1726451"/>
            <a:ext cx="35787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HOW WE MAKE THIS HAPPEN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596" name="Google Shape;596;p98"/>
          <p:cNvSpPr txBox="1"/>
          <p:nvPr>
            <p:ph idx="2" type="body"/>
          </p:nvPr>
        </p:nvSpPr>
        <p:spPr>
          <a:xfrm>
            <a:off x="486621" y="3876483"/>
            <a:ext cx="35913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with over 370,000 Stars on Github, OpenClaw is the Fastest growing OSS project ever.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98"/>
          <p:cNvSpPr txBox="1"/>
          <p:nvPr>
            <p:ph idx="3" type="body"/>
          </p:nvPr>
        </p:nvSpPr>
        <p:spPr>
          <a:xfrm>
            <a:off x="5166144" y="1726451"/>
            <a:ext cx="6396000" cy="3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Nov 2025:  Clawdbot ships as a side project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Dec 2025:   Goes viral . 180K retweets in 48 hours.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Jan 2026: Anthropic trademark notice. Three days later: OpenClaw.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98"/>
          <p:cNvSpPr txBox="1"/>
          <p:nvPr>
            <p:ph type="title"/>
          </p:nvPr>
        </p:nvSpPr>
        <p:spPr>
          <a:xfrm>
            <a:off x="471539" y="2049517"/>
            <a:ext cx="3591300" cy="16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000"/>
              <a:t>Breaking the internet</a:t>
            </a:r>
            <a:endParaRPr sz="3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9"/>
          <p:cNvSpPr txBox="1"/>
          <p:nvPr>
            <p:ph type="title"/>
          </p:nvPr>
        </p:nvSpPr>
        <p:spPr>
          <a:xfrm>
            <a:off x="502920" y="37490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Amazon Lightsail</a:t>
            </a:r>
            <a:endParaRPr sz="3000"/>
          </a:p>
        </p:txBody>
      </p:sp>
      <p:sp>
        <p:nvSpPr>
          <p:cNvPr id="604" name="Google Shape;604;p99"/>
          <p:cNvSpPr txBox="1"/>
          <p:nvPr>
            <p:ph idx="4294967295" type="body"/>
          </p:nvPr>
        </p:nvSpPr>
        <p:spPr>
          <a:xfrm>
            <a:off x="847324" y="1931775"/>
            <a:ext cx="5484000" cy="25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Managed cloud servers. Fixed price. No surprises.</a:t>
            </a:r>
            <a:br>
              <a:rPr lang="en-US" sz="1600">
                <a:latin typeface="Arial"/>
                <a:ea typeface="Arial"/>
                <a:cs typeface="Arial"/>
                <a:sym typeface="Arial"/>
              </a:rPr>
            </a:b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Launch in minutes, pick a blueprint and go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From $10/mo, no unexpected AWS bills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Firewall, DNS and networking handled for you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p99"/>
          <p:cNvPicPr preferRelativeResize="0"/>
          <p:nvPr/>
        </p:nvPicPr>
        <p:blipFill rotWithShape="1">
          <a:blip r:embed="rId3">
            <a:alphaModFix/>
          </a:blip>
          <a:srcRect b="9610" l="0" r="0" t="-9610"/>
          <a:stretch/>
        </p:blipFill>
        <p:spPr>
          <a:xfrm>
            <a:off x="7697000" y="1717487"/>
            <a:ext cx="1414725" cy="141472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99"/>
          <p:cNvSpPr txBox="1"/>
          <p:nvPr/>
        </p:nvSpPr>
        <p:spPr>
          <a:xfrm>
            <a:off x="7697010" y="3332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Amazon Lightsail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0"/>
          <p:cNvSpPr txBox="1"/>
          <p:nvPr>
            <p:ph idx="2" type="body"/>
          </p:nvPr>
        </p:nvSpPr>
        <p:spPr>
          <a:xfrm>
            <a:off x="3817638" y="1797613"/>
            <a:ext cx="2863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Amazon Lightsail</a:t>
            </a:r>
            <a:endParaRPr/>
          </a:p>
        </p:txBody>
      </p:sp>
      <p:sp>
        <p:nvSpPr>
          <p:cNvPr id="612" name="Google Shape;612;p100"/>
          <p:cNvSpPr txBox="1"/>
          <p:nvPr>
            <p:ph idx="3" type="body"/>
          </p:nvPr>
        </p:nvSpPr>
        <p:spPr>
          <a:xfrm>
            <a:off x="304800" y="2667000"/>
            <a:ext cx="2863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Upfront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00"/>
          <p:cNvSpPr txBox="1"/>
          <p:nvPr>
            <p:ph idx="4" type="body"/>
          </p:nvPr>
        </p:nvSpPr>
        <p:spPr>
          <a:xfrm>
            <a:off x="3980573" y="2667000"/>
            <a:ext cx="22212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0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00"/>
          <p:cNvSpPr txBox="1"/>
          <p:nvPr>
            <p:ph idx="5" type="body"/>
          </p:nvPr>
        </p:nvSpPr>
        <p:spPr>
          <a:xfrm>
            <a:off x="7536592" y="1810146"/>
            <a:ext cx="2863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Mac Mini</a:t>
            </a:r>
            <a:endParaRPr/>
          </a:p>
        </p:txBody>
      </p:sp>
      <p:sp>
        <p:nvSpPr>
          <p:cNvPr id="615" name="Google Shape;615;p100"/>
          <p:cNvSpPr txBox="1"/>
          <p:nvPr>
            <p:ph idx="6" type="body"/>
          </p:nvPr>
        </p:nvSpPr>
        <p:spPr>
          <a:xfrm>
            <a:off x="7446850" y="2557400"/>
            <a:ext cx="23124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/>
              <a:t>$600+</a:t>
            </a:r>
            <a:endParaRPr/>
          </a:p>
        </p:txBody>
      </p:sp>
      <p:sp>
        <p:nvSpPr>
          <p:cNvPr id="616" name="Google Shape;616;p100"/>
          <p:cNvSpPr txBox="1"/>
          <p:nvPr>
            <p:ph type="title"/>
          </p:nvPr>
        </p:nvSpPr>
        <p:spPr>
          <a:xfrm>
            <a:off x="502920" y="374904"/>
            <a:ext cx="10017900" cy="717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196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Cost Comparison\</a:t>
            </a:r>
            <a:endParaRPr sz="3000"/>
          </a:p>
        </p:txBody>
      </p:sp>
      <p:sp>
        <p:nvSpPr>
          <p:cNvPr id="617" name="Google Shape;617;p100"/>
          <p:cNvSpPr txBox="1"/>
          <p:nvPr>
            <p:ph idx="3" type="body"/>
          </p:nvPr>
        </p:nvSpPr>
        <p:spPr>
          <a:xfrm>
            <a:off x="304800" y="3124200"/>
            <a:ext cx="28638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Monthly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00"/>
          <p:cNvSpPr txBox="1"/>
          <p:nvPr>
            <p:ph idx="3" type="body"/>
          </p:nvPr>
        </p:nvSpPr>
        <p:spPr>
          <a:xfrm>
            <a:off x="304800" y="3581400"/>
            <a:ext cx="28638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Setup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00"/>
          <p:cNvSpPr txBox="1"/>
          <p:nvPr>
            <p:ph idx="3" type="body"/>
          </p:nvPr>
        </p:nvSpPr>
        <p:spPr>
          <a:xfrm>
            <a:off x="287114" y="4038600"/>
            <a:ext cx="28638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Maintenance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00"/>
          <p:cNvSpPr txBox="1"/>
          <p:nvPr>
            <p:ph idx="3" type="body"/>
          </p:nvPr>
        </p:nvSpPr>
        <p:spPr>
          <a:xfrm>
            <a:off x="286111" y="4495800"/>
            <a:ext cx="28638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Scaling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00"/>
          <p:cNvSpPr txBox="1"/>
          <p:nvPr>
            <p:ph idx="4" type="body"/>
          </p:nvPr>
        </p:nvSpPr>
        <p:spPr>
          <a:xfrm>
            <a:off x="3983573" y="3124200"/>
            <a:ext cx="22212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$10+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00"/>
          <p:cNvSpPr txBox="1"/>
          <p:nvPr>
            <p:ph idx="4" type="body"/>
          </p:nvPr>
        </p:nvSpPr>
        <p:spPr>
          <a:xfrm>
            <a:off x="3983573" y="3581400"/>
            <a:ext cx="22212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Minutes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00"/>
          <p:cNvSpPr txBox="1"/>
          <p:nvPr>
            <p:ph idx="4" type="body"/>
          </p:nvPr>
        </p:nvSpPr>
        <p:spPr>
          <a:xfrm>
            <a:off x="3983573" y="4038600"/>
            <a:ext cx="22212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Managed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00"/>
          <p:cNvSpPr txBox="1"/>
          <p:nvPr>
            <p:ph idx="4" type="body"/>
          </p:nvPr>
        </p:nvSpPr>
        <p:spPr>
          <a:xfrm>
            <a:off x="3983573" y="4495800"/>
            <a:ext cx="22212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Easy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00"/>
          <p:cNvSpPr txBox="1"/>
          <p:nvPr>
            <p:ph idx="6" type="body"/>
          </p:nvPr>
        </p:nvSpPr>
        <p:spPr>
          <a:xfrm>
            <a:off x="7446850" y="3124200"/>
            <a:ext cx="231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/>
              <a:t>0</a:t>
            </a:r>
            <a:endParaRPr/>
          </a:p>
        </p:txBody>
      </p:sp>
      <p:sp>
        <p:nvSpPr>
          <p:cNvPr id="626" name="Google Shape;626;p100"/>
          <p:cNvSpPr txBox="1"/>
          <p:nvPr>
            <p:ph idx="6" type="body"/>
          </p:nvPr>
        </p:nvSpPr>
        <p:spPr>
          <a:xfrm>
            <a:off x="7370650" y="3581400"/>
            <a:ext cx="23124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/>
              <a:t>Hours</a:t>
            </a:r>
            <a:endParaRPr/>
          </a:p>
        </p:txBody>
      </p:sp>
      <p:sp>
        <p:nvSpPr>
          <p:cNvPr id="627" name="Google Shape;627;p100"/>
          <p:cNvSpPr txBox="1"/>
          <p:nvPr>
            <p:ph idx="6" type="body"/>
          </p:nvPr>
        </p:nvSpPr>
        <p:spPr>
          <a:xfrm>
            <a:off x="7446850" y="4038600"/>
            <a:ext cx="23124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Self-managed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00"/>
          <p:cNvSpPr txBox="1"/>
          <p:nvPr>
            <p:ph idx="6" type="body"/>
          </p:nvPr>
        </p:nvSpPr>
        <p:spPr>
          <a:xfrm>
            <a:off x="7446850" y="4495800"/>
            <a:ext cx="23124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Difficult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9" name="Google Shape;629;p100"/>
          <p:cNvCxnSpPr/>
          <p:nvPr/>
        </p:nvCxnSpPr>
        <p:spPr>
          <a:xfrm>
            <a:off x="6356516" y="1791711"/>
            <a:ext cx="0" cy="3496800"/>
          </a:xfrm>
          <a:prstGeom prst="straightConnector1">
            <a:avLst/>
          </a:prstGeom>
          <a:noFill/>
          <a:ln cap="flat" cmpd="sng" w="25400">
            <a:solidFill>
              <a:srgbClr val="00D6C7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630" name="Google Shape;630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7150" y="1689425"/>
            <a:ext cx="558300" cy="5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7500" y="1772575"/>
            <a:ext cx="461400" cy="4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01"/>
          <p:cNvSpPr txBox="1"/>
          <p:nvPr>
            <p:ph type="title"/>
          </p:nvPr>
        </p:nvSpPr>
        <p:spPr>
          <a:xfrm>
            <a:off x="502920" y="37490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3000"/>
              <a:t>Hands-on Lightsail</a:t>
            </a:r>
            <a:endParaRPr sz="3000"/>
          </a:p>
        </p:txBody>
      </p:sp>
      <p:pic>
        <p:nvPicPr>
          <p:cNvPr id="637" name="Google Shape;637;p101"/>
          <p:cNvPicPr preferRelativeResize="0"/>
          <p:nvPr/>
        </p:nvPicPr>
        <p:blipFill rotWithShape="1">
          <a:blip r:embed="rId3">
            <a:alphaModFix/>
          </a:blip>
          <a:srcRect b="0" l="0" r="0" t="6959"/>
          <a:stretch/>
        </p:blipFill>
        <p:spPr>
          <a:xfrm>
            <a:off x="1645925" y="1783080"/>
            <a:ext cx="7882757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WS Brand Event Template 2025 - Dark">
  <a:themeElements>
    <a:clrScheme name="Custom 1">
      <a:dk1>
        <a:srgbClr val="232F3E"/>
      </a:dk1>
      <a:lt1>
        <a:srgbClr val="FFFFFF"/>
      </a:lt1>
      <a:dk2>
        <a:srgbClr val="232F3E"/>
      </a:dk2>
      <a:lt2>
        <a:srgbClr val="E8E8E8"/>
      </a:lt2>
      <a:accent1>
        <a:srgbClr val="00D6C7"/>
      </a:accent1>
      <a:accent2>
        <a:srgbClr val="007DFF"/>
      </a:accent2>
      <a:accent3>
        <a:srgbClr val="E433FF"/>
      </a:accent3>
      <a:accent4>
        <a:srgbClr val="952EFF"/>
      </a:accent4>
      <a:accent5>
        <a:srgbClr val="AB0071"/>
      </a:accent5>
      <a:accent6>
        <a:srgbClr val="43004C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WS Brand Event Template 2025 - Dark">
  <a:themeElements>
    <a:clrScheme name="Custom 1">
      <a:dk1>
        <a:srgbClr val="232F3E"/>
      </a:dk1>
      <a:lt1>
        <a:srgbClr val="FFFFFF"/>
      </a:lt1>
      <a:dk2>
        <a:srgbClr val="232F3E"/>
      </a:dk2>
      <a:lt2>
        <a:srgbClr val="E8E8E8"/>
      </a:lt2>
      <a:accent1>
        <a:srgbClr val="00D6C7"/>
      </a:accent1>
      <a:accent2>
        <a:srgbClr val="007DFF"/>
      </a:accent2>
      <a:accent3>
        <a:srgbClr val="E433FF"/>
      </a:accent3>
      <a:accent4>
        <a:srgbClr val="952EFF"/>
      </a:accent4>
      <a:accent5>
        <a:srgbClr val="AB0071"/>
      </a:accent5>
      <a:accent6>
        <a:srgbClr val="43004C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